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2.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ppt/tags/tag46.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147471081" r:id="rId2"/>
    <p:sldId id="2147471082" r:id="rId3"/>
    <p:sldId id="2147471085" r:id="rId4"/>
    <p:sldId id="2147471086" r:id="rId5"/>
    <p:sldId id="2147471087" r:id="rId6"/>
    <p:sldId id="2146449374" r:id="rId7"/>
    <p:sldId id="2146449375" r:id="rId8"/>
  </p:sldIdLst>
  <p:sldSz cx="12192000" cy="6858000"/>
  <p:notesSz cx="6858000" cy="9144000"/>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833F6-44B4-4305-B408-DD6438890A40}" v="120" dt="2022-12-16T15:54:30.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n, Bellen" userId="8d2ba25b-1c0e-4856-b13c-af790fc851cc" providerId="ADAL" clId="{9DF833F6-44B4-4305-B408-DD6438890A40}"/>
    <pc:docChg chg="undo custSel addSld delSld modSld replTag">
      <pc:chgData name="Shen, Bellen" userId="8d2ba25b-1c0e-4856-b13c-af790fc851cc" providerId="ADAL" clId="{9DF833F6-44B4-4305-B408-DD6438890A40}" dt="2022-12-16T15:54:43.784" v="1903" actId="1076"/>
      <pc:docMkLst>
        <pc:docMk/>
      </pc:docMkLst>
      <pc:sldChg chg="del">
        <pc:chgData name="Shen, Bellen" userId="8d2ba25b-1c0e-4856-b13c-af790fc851cc" providerId="ADAL" clId="{9DF833F6-44B4-4305-B408-DD6438890A40}" dt="2022-12-16T15:46:20.538" v="1264" actId="47"/>
        <pc:sldMkLst>
          <pc:docMk/>
          <pc:sldMk cId="2779575481" sldId="2147471083"/>
        </pc:sldMkLst>
      </pc:sldChg>
      <pc:sldChg chg="del">
        <pc:chgData name="Shen, Bellen" userId="8d2ba25b-1c0e-4856-b13c-af790fc851cc" providerId="ADAL" clId="{9DF833F6-44B4-4305-B408-DD6438890A40}" dt="2022-12-16T15:46:21.951" v="1265" actId="47"/>
        <pc:sldMkLst>
          <pc:docMk/>
          <pc:sldMk cId="2249029510" sldId="2147471084"/>
        </pc:sldMkLst>
      </pc:sldChg>
      <pc:sldChg chg="new add del">
        <pc:chgData name="Shen, Bellen" userId="8d2ba25b-1c0e-4856-b13c-af790fc851cc" providerId="ADAL" clId="{9DF833F6-44B4-4305-B408-DD6438890A40}" dt="2022-12-16T15:14:38.020" v="5" actId="680"/>
        <pc:sldMkLst>
          <pc:docMk/>
          <pc:sldMk cId="621049260" sldId="2147471085"/>
        </pc:sldMkLst>
      </pc:sldChg>
      <pc:sldChg chg="new add del">
        <pc:chgData name="Shen, Bellen" userId="8d2ba25b-1c0e-4856-b13c-af790fc851cc" providerId="ADAL" clId="{9DF833F6-44B4-4305-B408-DD6438890A40}" dt="2022-12-16T15:09:47.824" v="2" actId="47"/>
        <pc:sldMkLst>
          <pc:docMk/>
          <pc:sldMk cId="711752853" sldId="2147471085"/>
        </pc:sldMkLst>
      </pc:sldChg>
      <pc:sldChg chg="addSp delSp modSp add mod">
        <pc:chgData name="Shen, Bellen" userId="8d2ba25b-1c0e-4856-b13c-af790fc851cc" providerId="ADAL" clId="{9DF833F6-44B4-4305-B408-DD6438890A40}" dt="2022-12-16T15:19:04.371" v="87" actId="408"/>
        <pc:sldMkLst>
          <pc:docMk/>
          <pc:sldMk cId="2459636050" sldId="2147471085"/>
        </pc:sldMkLst>
        <pc:spChg chg="mod topLvl">
          <ac:chgData name="Shen, Bellen" userId="8d2ba25b-1c0e-4856-b13c-af790fc851cc" providerId="ADAL" clId="{9DF833F6-44B4-4305-B408-DD6438890A40}" dt="2022-12-16T15:16:48.085" v="38" actId="165"/>
          <ac:spMkLst>
            <pc:docMk/>
            <pc:sldMk cId="2459636050" sldId="2147471085"/>
            <ac:spMk id="4" creationId="{7B119EA3-68F0-920D-08E1-EFECEA76B391}"/>
          </ac:spMkLst>
        </pc:spChg>
        <pc:spChg chg="add del mod">
          <ac:chgData name="Shen, Bellen" userId="8d2ba25b-1c0e-4856-b13c-af790fc851cc" providerId="ADAL" clId="{9DF833F6-44B4-4305-B408-DD6438890A40}" dt="2022-12-16T15:18:31.993" v="77" actId="478"/>
          <ac:spMkLst>
            <pc:docMk/>
            <pc:sldMk cId="2459636050" sldId="2147471085"/>
            <ac:spMk id="7" creationId="{FBD22060-B6CF-2B11-26C9-197134D9CBA1}"/>
          </ac:spMkLst>
        </pc:spChg>
        <pc:spChg chg="del mod topLvl">
          <ac:chgData name="Shen, Bellen" userId="8d2ba25b-1c0e-4856-b13c-af790fc851cc" providerId="ADAL" clId="{9DF833F6-44B4-4305-B408-DD6438890A40}" dt="2022-12-16T15:16:34.970" v="34" actId="478"/>
          <ac:spMkLst>
            <pc:docMk/>
            <pc:sldMk cId="2459636050" sldId="2147471085"/>
            <ac:spMk id="12" creationId="{E0974A3E-E15E-A707-7631-14CD07D0D5DD}"/>
          </ac:spMkLst>
        </pc:spChg>
        <pc:spChg chg="del">
          <ac:chgData name="Shen, Bellen" userId="8d2ba25b-1c0e-4856-b13c-af790fc851cc" providerId="ADAL" clId="{9DF833F6-44B4-4305-B408-DD6438890A40}" dt="2022-12-16T15:14:59.146" v="11" actId="478"/>
          <ac:spMkLst>
            <pc:docMk/>
            <pc:sldMk cId="2459636050" sldId="2147471085"/>
            <ac:spMk id="13" creationId="{43C3FAB3-FEEA-39FA-2414-0FA874F5BE4F}"/>
          </ac:spMkLst>
        </pc:spChg>
        <pc:spChg chg="mod">
          <ac:chgData name="Shen, Bellen" userId="8d2ba25b-1c0e-4856-b13c-af790fc851cc" providerId="ADAL" clId="{9DF833F6-44B4-4305-B408-DD6438890A40}" dt="2022-12-16T15:16:37.447" v="36" actId="1076"/>
          <ac:spMkLst>
            <pc:docMk/>
            <pc:sldMk cId="2459636050" sldId="2147471085"/>
            <ac:spMk id="17" creationId="{DE38806D-888B-D2D5-61BD-376EA61EB93F}"/>
          </ac:spMkLst>
        </pc:spChg>
        <pc:spChg chg="add mod">
          <ac:chgData name="Shen, Bellen" userId="8d2ba25b-1c0e-4856-b13c-af790fc851cc" providerId="ADAL" clId="{9DF833F6-44B4-4305-B408-DD6438890A40}" dt="2022-12-16T15:19:04.371" v="87" actId="408"/>
          <ac:spMkLst>
            <pc:docMk/>
            <pc:sldMk cId="2459636050" sldId="2147471085"/>
            <ac:spMk id="20" creationId="{F37EE92F-1473-723E-AB13-F34B75053E05}"/>
          </ac:spMkLst>
        </pc:spChg>
        <pc:spChg chg="mod topLvl">
          <ac:chgData name="Shen, Bellen" userId="8d2ba25b-1c0e-4856-b13c-af790fc851cc" providerId="ADAL" clId="{9DF833F6-44B4-4305-B408-DD6438890A40}" dt="2022-12-16T15:17:23.304" v="65" actId="14100"/>
          <ac:spMkLst>
            <pc:docMk/>
            <pc:sldMk cId="2459636050" sldId="2147471085"/>
            <ac:spMk id="24" creationId="{07032B63-5675-E00E-73A8-5E336FA7A989}"/>
          </ac:spMkLst>
        </pc:spChg>
        <pc:spChg chg="del mod">
          <ac:chgData name="Shen, Bellen" userId="8d2ba25b-1c0e-4856-b13c-af790fc851cc" providerId="ADAL" clId="{9DF833F6-44B4-4305-B408-DD6438890A40}" dt="2022-12-16T15:16:17.547" v="19" actId="478"/>
          <ac:spMkLst>
            <pc:docMk/>
            <pc:sldMk cId="2459636050" sldId="2147471085"/>
            <ac:spMk id="68" creationId="{B99AD45F-0A6B-78FB-F454-C74F59B97CE3}"/>
          </ac:spMkLst>
        </pc:spChg>
        <pc:spChg chg="mod">
          <ac:chgData name="Shen, Bellen" userId="8d2ba25b-1c0e-4856-b13c-af790fc851cc" providerId="ADAL" clId="{9DF833F6-44B4-4305-B408-DD6438890A40}" dt="2022-12-16T15:18:28.149" v="76" actId="1076"/>
          <ac:spMkLst>
            <pc:docMk/>
            <pc:sldMk cId="2459636050" sldId="2147471085"/>
            <ac:spMk id="85" creationId="{DE6995E8-01BD-4DBA-6F33-C3EEA8FB0E08}"/>
          </ac:spMkLst>
        </pc:spChg>
        <pc:grpChg chg="mod">
          <ac:chgData name="Shen, Bellen" userId="8d2ba25b-1c0e-4856-b13c-af790fc851cc" providerId="ADAL" clId="{9DF833F6-44B4-4305-B408-DD6438890A40}" dt="2022-12-16T15:19:00.502" v="86" actId="1076"/>
          <ac:grpSpMkLst>
            <pc:docMk/>
            <pc:sldMk cId="2459636050" sldId="2147471085"/>
            <ac:grpSpMk id="16" creationId="{3E499DDE-4272-E9EB-1C03-41D0F23DCA20}"/>
          </ac:grpSpMkLst>
        </pc:grpChg>
        <pc:grpChg chg="del">
          <ac:chgData name="Shen, Bellen" userId="8d2ba25b-1c0e-4856-b13c-af790fc851cc" providerId="ADAL" clId="{9DF833F6-44B4-4305-B408-DD6438890A40}" dt="2022-12-16T15:14:50.352" v="8" actId="165"/>
          <ac:grpSpMkLst>
            <pc:docMk/>
            <pc:sldMk cId="2459636050" sldId="2147471085"/>
            <ac:grpSpMk id="18" creationId="{ECBF8A96-C738-EA1E-4FE5-8ECB6B898C14}"/>
          </ac:grpSpMkLst>
        </pc:grpChg>
        <pc:grpChg chg="del">
          <ac:chgData name="Shen, Bellen" userId="8d2ba25b-1c0e-4856-b13c-af790fc851cc" providerId="ADAL" clId="{9DF833F6-44B4-4305-B408-DD6438890A40}" dt="2022-12-16T15:16:48.085" v="38" actId="165"/>
          <ac:grpSpMkLst>
            <pc:docMk/>
            <pc:sldMk cId="2459636050" sldId="2147471085"/>
            <ac:grpSpMk id="82" creationId="{19F385DC-244D-FE8D-61AF-D54B8A37DC04}"/>
          </ac:grpSpMkLst>
        </pc:grpChg>
        <pc:picChg chg="mod topLvl">
          <ac:chgData name="Shen, Bellen" userId="8d2ba25b-1c0e-4856-b13c-af790fc851cc" providerId="ADAL" clId="{9DF833F6-44B4-4305-B408-DD6438890A40}" dt="2022-12-16T15:18:58.281" v="85" actId="1076"/>
          <ac:picMkLst>
            <pc:docMk/>
            <pc:sldMk cId="2459636050" sldId="2147471085"/>
            <ac:picMk id="10" creationId="{4C2E12E0-170A-BD7D-8AF6-A75E7A24B5F6}"/>
          </ac:picMkLst>
        </pc:picChg>
        <pc:cxnChg chg="add del mod">
          <ac:chgData name="Shen, Bellen" userId="8d2ba25b-1c0e-4856-b13c-af790fc851cc" providerId="ADAL" clId="{9DF833F6-44B4-4305-B408-DD6438890A40}" dt="2022-12-16T15:18:09.379" v="71" actId="478"/>
          <ac:cxnSpMkLst>
            <pc:docMk/>
            <pc:sldMk cId="2459636050" sldId="2147471085"/>
            <ac:cxnSpMk id="6" creationId="{CDE6A84C-D0DB-A5F8-D40A-B361EC939EF8}"/>
          </ac:cxnSpMkLst>
        </pc:cxnChg>
        <pc:cxnChg chg="add mod">
          <ac:chgData name="Shen, Bellen" userId="8d2ba25b-1c0e-4856-b13c-af790fc851cc" providerId="ADAL" clId="{9DF833F6-44B4-4305-B408-DD6438890A40}" dt="2022-12-16T15:18:19.038" v="73" actId="14100"/>
          <ac:cxnSpMkLst>
            <pc:docMk/>
            <pc:sldMk cId="2459636050" sldId="2147471085"/>
            <ac:cxnSpMk id="15" creationId="{87D4DEF6-EEA8-6C05-13DB-2F1434B9079D}"/>
          </ac:cxnSpMkLst>
        </pc:cxnChg>
        <pc:cxnChg chg="del mod">
          <ac:chgData name="Shen, Bellen" userId="8d2ba25b-1c0e-4856-b13c-af790fc851cc" providerId="ADAL" clId="{9DF833F6-44B4-4305-B408-DD6438890A40}" dt="2022-12-16T15:16:19.645" v="20" actId="478"/>
          <ac:cxnSpMkLst>
            <pc:docMk/>
            <pc:sldMk cId="2459636050" sldId="2147471085"/>
            <ac:cxnSpMk id="70" creationId="{12C36005-4AC3-86FF-41D7-68C3E79BE84C}"/>
          </ac:cxnSpMkLst>
        </pc:cxnChg>
        <pc:cxnChg chg="del mod">
          <ac:chgData name="Shen, Bellen" userId="8d2ba25b-1c0e-4856-b13c-af790fc851cc" providerId="ADAL" clId="{9DF833F6-44B4-4305-B408-DD6438890A40}" dt="2022-12-16T15:16:15.513" v="18" actId="478"/>
          <ac:cxnSpMkLst>
            <pc:docMk/>
            <pc:sldMk cId="2459636050" sldId="2147471085"/>
            <ac:cxnSpMk id="98" creationId="{3A382E7B-2D7E-DEC7-0F11-30DF13546F5A}"/>
          </ac:cxnSpMkLst>
        </pc:cxnChg>
      </pc:sldChg>
      <pc:sldChg chg="addSp delSp modSp new add mod">
        <pc:chgData name="Shen, Bellen" userId="8d2ba25b-1c0e-4856-b13c-af790fc851cc" providerId="ADAL" clId="{9DF833F6-44B4-4305-B408-DD6438890A40}" dt="2022-12-16T15:54:43.784" v="1903" actId="1076"/>
        <pc:sldMkLst>
          <pc:docMk/>
          <pc:sldMk cId="1829322669" sldId="2147471086"/>
        </pc:sldMkLst>
        <pc:spChg chg="mod ord">
          <ac:chgData name="Shen, Bellen" userId="8d2ba25b-1c0e-4856-b13c-af790fc851cc" providerId="ADAL" clId="{9DF833F6-44B4-4305-B408-DD6438890A40}" dt="2022-12-16T15:44:16.169" v="1231"/>
          <ac:spMkLst>
            <pc:docMk/>
            <pc:sldMk cId="1829322669" sldId="2147471086"/>
            <ac:spMk id="2" creationId="{8C87D02A-1D94-60C4-1230-AFDBE973899C}"/>
          </ac:spMkLst>
        </pc:spChg>
        <pc:spChg chg="mod ord">
          <ac:chgData name="Shen, Bellen" userId="8d2ba25b-1c0e-4856-b13c-af790fc851cc" providerId="ADAL" clId="{9DF833F6-44B4-4305-B408-DD6438890A40}" dt="2022-12-16T15:44:16.172" v="1233"/>
          <ac:spMkLst>
            <pc:docMk/>
            <pc:sldMk cId="1829322669" sldId="2147471086"/>
            <ac:spMk id="3" creationId="{CDE62377-E1CD-2D30-5790-85585A01A124}"/>
          </ac:spMkLst>
        </pc:spChg>
        <pc:spChg chg="add mod ord">
          <ac:chgData name="Shen, Bellen" userId="8d2ba25b-1c0e-4856-b13c-af790fc851cc" providerId="ADAL" clId="{9DF833F6-44B4-4305-B408-DD6438890A40}" dt="2022-12-16T15:44:16.175" v="1235"/>
          <ac:spMkLst>
            <pc:docMk/>
            <pc:sldMk cId="1829322669" sldId="2147471086"/>
            <ac:spMk id="4" creationId="{57738DD8-C0A0-8C0C-C964-89A8545A44FA}"/>
          </ac:spMkLst>
        </pc:spChg>
        <pc:spChg chg="add del mod">
          <ac:chgData name="Shen, Bellen" userId="8d2ba25b-1c0e-4856-b13c-af790fc851cc" providerId="ADAL" clId="{9DF833F6-44B4-4305-B408-DD6438890A40}" dt="2022-12-16T15:20:44.190" v="111" actId="478"/>
          <ac:spMkLst>
            <pc:docMk/>
            <pc:sldMk cId="1829322669" sldId="2147471086"/>
            <ac:spMk id="5" creationId="{6BD4AA28-1C83-E875-3756-AD4170DCF4C4}"/>
          </ac:spMkLst>
        </pc:spChg>
        <pc:spChg chg="add del mod ord">
          <ac:chgData name="Shen, Bellen" userId="8d2ba25b-1c0e-4856-b13c-af790fc851cc" providerId="ADAL" clId="{9DF833F6-44B4-4305-B408-DD6438890A40}" dt="2022-12-16T15:40:58.458" v="1105" actId="478"/>
          <ac:spMkLst>
            <pc:docMk/>
            <pc:sldMk cId="1829322669" sldId="2147471086"/>
            <ac:spMk id="6" creationId="{AB32143C-8C2B-58C5-7653-7A4CA5E2EF92}"/>
          </ac:spMkLst>
        </pc:spChg>
        <pc:spChg chg="add del mod ord">
          <ac:chgData name="Shen, Bellen" userId="8d2ba25b-1c0e-4856-b13c-af790fc851cc" providerId="ADAL" clId="{9DF833F6-44B4-4305-B408-DD6438890A40}" dt="2022-12-16T15:41:00.755" v="1106" actId="478"/>
          <ac:spMkLst>
            <pc:docMk/>
            <pc:sldMk cId="1829322669" sldId="2147471086"/>
            <ac:spMk id="7" creationId="{132A3DC2-50C5-5CB2-92B8-AE6FFC1F16D9}"/>
          </ac:spMkLst>
        </pc:spChg>
        <pc:spChg chg="add del mod ord">
          <ac:chgData name="Shen, Bellen" userId="8d2ba25b-1c0e-4856-b13c-af790fc851cc" providerId="ADAL" clId="{9DF833F6-44B4-4305-B408-DD6438890A40}" dt="2022-12-16T15:41:01.490" v="1107" actId="478"/>
          <ac:spMkLst>
            <pc:docMk/>
            <pc:sldMk cId="1829322669" sldId="2147471086"/>
            <ac:spMk id="8" creationId="{C4088FF1-650B-EBBA-EF02-1C9F2492305C}"/>
          </ac:spMkLst>
        </pc:spChg>
        <pc:spChg chg="add del mod ord">
          <ac:chgData name="Shen, Bellen" userId="8d2ba25b-1c0e-4856-b13c-af790fc851cc" providerId="ADAL" clId="{9DF833F6-44B4-4305-B408-DD6438890A40}" dt="2022-12-16T15:41:02.574" v="1108" actId="478"/>
          <ac:spMkLst>
            <pc:docMk/>
            <pc:sldMk cId="1829322669" sldId="2147471086"/>
            <ac:spMk id="9" creationId="{875744C1-66C7-AB9A-DEC1-2261F56BDC17}"/>
          </ac:spMkLst>
        </pc:spChg>
        <pc:spChg chg="add mod ord">
          <ac:chgData name="Shen, Bellen" userId="8d2ba25b-1c0e-4856-b13c-af790fc851cc" providerId="ADAL" clId="{9DF833F6-44B4-4305-B408-DD6438890A40}" dt="2022-12-16T15:44:16.167" v="1229"/>
          <ac:spMkLst>
            <pc:docMk/>
            <pc:sldMk cId="1829322669" sldId="2147471086"/>
            <ac:spMk id="10" creationId="{4146E5E9-5EBA-D66E-8E08-88FB3B995E64}"/>
          </ac:spMkLst>
        </pc:spChg>
        <pc:spChg chg="add del mod">
          <ac:chgData name="Shen, Bellen" userId="8d2ba25b-1c0e-4856-b13c-af790fc851cc" providerId="ADAL" clId="{9DF833F6-44B4-4305-B408-DD6438890A40}" dt="2022-12-16T15:41:09.871" v="1109" actId="478"/>
          <ac:spMkLst>
            <pc:docMk/>
            <pc:sldMk cId="1829322669" sldId="2147471086"/>
            <ac:spMk id="12" creationId="{C97B78A9-ECA5-164C-0E9C-5B9F72CEE4A5}"/>
          </ac:spMkLst>
        </pc:spChg>
        <pc:spChg chg="add del mod">
          <ac:chgData name="Shen, Bellen" userId="8d2ba25b-1c0e-4856-b13c-af790fc851cc" providerId="ADAL" clId="{9DF833F6-44B4-4305-B408-DD6438890A40}" dt="2022-12-16T15:42:09.368" v="1130" actId="478"/>
          <ac:spMkLst>
            <pc:docMk/>
            <pc:sldMk cId="1829322669" sldId="2147471086"/>
            <ac:spMk id="13" creationId="{7B4090F4-7E48-2221-2947-A14AC3FE2EBE}"/>
          </ac:spMkLst>
        </pc:spChg>
        <pc:spChg chg="mod">
          <ac:chgData name="Shen, Bellen" userId="8d2ba25b-1c0e-4856-b13c-af790fc851cc" providerId="ADAL" clId="{9DF833F6-44B4-4305-B408-DD6438890A40}" dt="2022-12-16T15:27:31.951" v="214"/>
          <ac:spMkLst>
            <pc:docMk/>
            <pc:sldMk cId="1829322669" sldId="2147471086"/>
            <ac:spMk id="17" creationId="{670F9A93-AF3A-96DB-3C15-5D983579E87E}"/>
          </ac:spMkLst>
        </pc:spChg>
        <pc:spChg chg="mod">
          <ac:chgData name="Shen, Bellen" userId="8d2ba25b-1c0e-4856-b13c-af790fc851cc" providerId="ADAL" clId="{9DF833F6-44B4-4305-B408-DD6438890A40}" dt="2022-12-16T15:27:31.951" v="214"/>
          <ac:spMkLst>
            <pc:docMk/>
            <pc:sldMk cId="1829322669" sldId="2147471086"/>
            <ac:spMk id="18" creationId="{B3FC1C93-E97B-9A29-D9AB-D429703D30E2}"/>
          </ac:spMkLst>
        </pc:spChg>
        <pc:spChg chg="mod">
          <ac:chgData name="Shen, Bellen" userId="8d2ba25b-1c0e-4856-b13c-af790fc851cc" providerId="ADAL" clId="{9DF833F6-44B4-4305-B408-DD6438890A40}" dt="2022-12-16T15:27:31.951" v="214"/>
          <ac:spMkLst>
            <pc:docMk/>
            <pc:sldMk cId="1829322669" sldId="2147471086"/>
            <ac:spMk id="22" creationId="{4FCAFCCA-7143-5B81-C609-91A200777D6F}"/>
          </ac:spMkLst>
        </pc:spChg>
        <pc:spChg chg="mod">
          <ac:chgData name="Shen, Bellen" userId="8d2ba25b-1c0e-4856-b13c-af790fc851cc" providerId="ADAL" clId="{9DF833F6-44B4-4305-B408-DD6438890A40}" dt="2022-12-16T15:27:31.951" v="214"/>
          <ac:spMkLst>
            <pc:docMk/>
            <pc:sldMk cId="1829322669" sldId="2147471086"/>
            <ac:spMk id="27" creationId="{FC3BCEFA-72AD-209C-A1A6-BECD9A2AA15D}"/>
          </ac:spMkLst>
        </pc:spChg>
        <pc:spChg chg="add del mod">
          <ac:chgData name="Shen, Bellen" userId="8d2ba25b-1c0e-4856-b13c-af790fc851cc" providerId="ADAL" clId="{9DF833F6-44B4-4305-B408-DD6438890A40}" dt="2022-12-16T15:31:47.549" v="321" actId="478"/>
          <ac:spMkLst>
            <pc:docMk/>
            <pc:sldMk cId="1829322669" sldId="2147471086"/>
            <ac:spMk id="30" creationId="{5390124A-5ABA-562E-8805-8C4A201E09C5}"/>
          </ac:spMkLst>
        </pc:spChg>
        <pc:spChg chg="add del mod">
          <ac:chgData name="Shen, Bellen" userId="8d2ba25b-1c0e-4856-b13c-af790fc851cc" providerId="ADAL" clId="{9DF833F6-44B4-4305-B408-DD6438890A40}" dt="2022-12-16T15:31:47.549" v="321" actId="478"/>
          <ac:spMkLst>
            <pc:docMk/>
            <pc:sldMk cId="1829322669" sldId="2147471086"/>
            <ac:spMk id="31" creationId="{BFF9AB00-5993-2D2F-6ED1-1EFD056248D4}"/>
          </ac:spMkLst>
        </pc:spChg>
        <pc:spChg chg="add del mod">
          <ac:chgData name="Shen, Bellen" userId="8d2ba25b-1c0e-4856-b13c-af790fc851cc" providerId="ADAL" clId="{9DF833F6-44B4-4305-B408-DD6438890A40}" dt="2022-12-16T15:42:09.368" v="1130" actId="478"/>
          <ac:spMkLst>
            <pc:docMk/>
            <pc:sldMk cId="1829322669" sldId="2147471086"/>
            <ac:spMk id="33" creationId="{9DCD19A1-C573-98F4-3AFD-5E4FDFDAEC58}"/>
          </ac:spMkLst>
        </pc:spChg>
        <pc:spChg chg="add mod">
          <ac:chgData name="Shen, Bellen" userId="8d2ba25b-1c0e-4856-b13c-af790fc851cc" providerId="ADAL" clId="{9DF833F6-44B4-4305-B408-DD6438890A40}" dt="2022-12-16T15:41:52.076" v="1126" actId="164"/>
          <ac:spMkLst>
            <pc:docMk/>
            <pc:sldMk cId="1829322669" sldId="2147471086"/>
            <ac:spMk id="34" creationId="{DA52C9EE-AA88-5F1E-196C-75CCBD725F87}"/>
          </ac:spMkLst>
        </pc:spChg>
        <pc:spChg chg="add mod ord">
          <ac:chgData name="Shen, Bellen" userId="8d2ba25b-1c0e-4856-b13c-af790fc851cc" providerId="ADAL" clId="{9DF833F6-44B4-4305-B408-DD6438890A40}" dt="2022-12-16T15:44:16.188" v="1247"/>
          <ac:spMkLst>
            <pc:docMk/>
            <pc:sldMk cId="1829322669" sldId="2147471086"/>
            <ac:spMk id="41" creationId="{6DF436A5-B8AA-9091-F0F5-F1359F497A56}"/>
          </ac:spMkLst>
        </pc:spChg>
        <pc:spChg chg="add del mod modVis">
          <ac:chgData name="Shen, Bellen" userId="8d2ba25b-1c0e-4856-b13c-af790fc851cc" providerId="ADAL" clId="{9DF833F6-44B4-4305-B408-DD6438890A40}" dt="2022-12-16T15:36:39.869" v="610"/>
          <ac:spMkLst>
            <pc:docMk/>
            <pc:sldMk cId="1829322669" sldId="2147471086"/>
            <ac:spMk id="42" creationId="{4B82B1F2-FA01-7A91-1D31-CCF0D371CDEC}"/>
          </ac:spMkLst>
        </pc:spChg>
        <pc:spChg chg="add del mod modVis">
          <ac:chgData name="Shen, Bellen" userId="8d2ba25b-1c0e-4856-b13c-af790fc851cc" providerId="ADAL" clId="{9DF833F6-44B4-4305-B408-DD6438890A40}" dt="2022-12-16T15:36:46.253" v="666"/>
          <ac:spMkLst>
            <pc:docMk/>
            <pc:sldMk cId="1829322669" sldId="2147471086"/>
            <ac:spMk id="43" creationId="{F325D24E-BAEA-C480-C6A0-14369D424D75}"/>
          </ac:spMkLst>
        </pc:spChg>
        <pc:spChg chg="add del mod modVis">
          <ac:chgData name="Shen, Bellen" userId="8d2ba25b-1c0e-4856-b13c-af790fc851cc" providerId="ADAL" clId="{9DF833F6-44B4-4305-B408-DD6438890A40}" dt="2022-12-16T15:36:47.541" v="718"/>
          <ac:spMkLst>
            <pc:docMk/>
            <pc:sldMk cId="1829322669" sldId="2147471086"/>
            <ac:spMk id="44" creationId="{241EC690-E244-8A53-D0E1-2DA3A9764034}"/>
          </ac:spMkLst>
        </pc:spChg>
        <pc:spChg chg="add del mod modVis">
          <ac:chgData name="Shen, Bellen" userId="8d2ba25b-1c0e-4856-b13c-af790fc851cc" providerId="ADAL" clId="{9DF833F6-44B4-4305-B408-DD6438890A40}" dt="2022-12-16T15:36:50.685" v="774"/>
          <ac:spMkLst>
            <pc:docMk/>
            <pc:sldMk cId="1829322669" sldId="2147471086"/>
            <ac:spMk id="45" creationId="{CB0201DD-63FA-6C63-94FE-FD403765CA09}"/>
          </ac:spMkLst>
        </pc:spChg>
        <pc:spChg chg="add del mod modVis">
          <ac:chgData name="Shen, Bellen" userId="8d2ba25b-1c0e-4856-b13c-af790fc851cc" providerId="ADAL" clId="{9DF833F6-44B4-4305-B408-DD6438890A40}" dt="2022-12-16T15:36:54.457" v="819"/>
          <ac:spMkLst>
            <pc:docMk/>
            <pc:sldMk cId="1829322669" sldId="2147471086"/>
            <ac:spMk id="46" creationId="{487E2CF3-D691-C15B-3E7C-FD8B72C30C1C}"/>
          </ac:spMkLst>
        </pc:spChg>
        <pc:spChg chg="add del mod modVis">
          <ac:chgData name="Shen, Bellen" userId="8d2ba25b-1c0e-4856-b13c-af790fc851cc" providerId="ADAL" clId="{9DF833F6-44B4-4305-B408-DD6438890A40}" dt="2022-12-16T15:36:56.525" v="864"/>
          <ac:spMkLst>
            <pc:docMk/>
            <pc:sldMk cId="1829322669" sldId="2147471086"/>
            <ac:spMk id="47" creationId="{A07FC61C-DF6D-1BC1-3B58-CF0B78AE9F2E}"/>
          </ac:spMkLst>
        </pc:spChg>
        <pc:spChg chg="add del mod modVis">
          <ac:chgData name="Shen, Bellen" userId="8d2ba25b-1c0e-4856-b13c-af790fc851cc" providerId="ADAL" clId="{9DF833F6-44B4-4305-B408-DD6438890A40}" dt="2022-12-16T15:36:58.195" v="909"/>
          <ac:spMkLst>
            <pc:docMk/>
            <pc:sldMk cId="1829322669" sldId="2147471086"/>
            <ac:spMk id="48" creationId="{2A80501F-B9EF-F56E-0936-696ACD19FAA2}"/>
          </ac:spMkLst>
        </pc:spChg>
        <pc:spChg chg="add mod ord">
          <ac:chgData name="Shen, Bellen" userId="8d2ba25b-1c0e-4856-b13c-af790fc851cc" providerId="ADAL" clId="{9DF833F6-44B4-4305-B408-DD6438890A40}" dt="2022-12-16T15:44:16.202" v="1259"/>
          <ac:spMkLst>
            <pc:docMk/>
            <pc:sldMk cId="1829322669" sldId="2147471086"/>
            <ac:spMk id="49" creationId="{48B9D3DD-C139-39E5-D249-6A657802826B}"/>
          </ac:spMkLst>
        </pc:spChg>
        <pc:spChg chg="add mod ord">
          <ac:chgData name="Shen, Bellen" userId="8d2ba25b-1c0e-4856-b13c-af790fc851cc" providerId="ADAL" clId="{9DF833F6-44B4-4305-B408-DD6438890A40}" dt="2022-12-16T15:44:16.191" v="1249"/>
          <ac:spMkLst>
            <pc:docMk/>
            <pc:sldMk cId="1829322669" sldId="2147471086"/>
            <ac:spMk id="50" creationId="{EF9FEF17-84CE-D6AE-656C-BEB5592B311A}"/>
          </ac:spMkLst>
        </pc:spChg>
        <pc:spChg chg="add mod">
          <ac:chgData name="Shen, Bellen" userId="8d2ba25b-1c0e-4856-b13c-af790fc851cc" providerId="ADAL" clId="{9DF833F6-44B4-4305-B408-DD6438890A40}" dt="2022-12-16T15:42:23.972" v="1158" actId="20577"/>
          <ac:spMkLst>
            <pc:docMk/>
            <pc:sldMk cId="1829322669" sldId="2147471086"/>
            <ac:spMk id="54" creationId="{C0DC60E2-B541-921D-FF54-D2CC0443716A}"/>
          </ac:spMkLst>
        </pc:spChg>
        <pc:spChg chg="add mod">
          <ac:chgData name="Shen, Bellen" userId="8d2ba25b-1c0e-4856-b13c-af790fc851cc" providerId="ADAL" clId="{9DF833F6-44B4-4305-B408-DD6438890A40}" dt="2022-12-16T15:42:38.869" v="1187" actId="20577"/>
          <ac:spMkLst>
            <pc:docMk/>
            <pc:sldMk cId="1829322669" sldId="2147471086"/>
            <ac:spMk id="56" creationId="{208498F3-5D0F-DA63-8DA3-F4C8FD5E9556}"/>
          </ac:spMkLst>
        </pc:spChg>
        <pc:spChg chg="add mod">
          <ac:chgData name="Shen, Bellen" userId="8d2ba25b-1c0e-4856-b13c-af790fc851cc" providerId="ADAL" clId="{9DF833F6-44B4-4305-B408-DD6438890A40}" dt="2022-12-16T15:41:47.749" v="1123" actId="164"/>
          <ac:spMkLst>
            <pc:docMk/>
            <pc:sldMk cId="1829322669" sldId="2147471086"/>
            <ac:spMk id="58" creationId="{BAC17E7C-5C8D-4A20-5301-11F3C55EA30F}"/>
          </ac:spMkLst>
        </pc:spChg>
        <pc:spChg chg="mod">
          <ac:chgData name="Shen, Bellen" userId="8d2ba25b-1c0e-4856-b13c-af790fc851cc" providerId="ADAL" clId="{9DF833F6-44B4-4305-B408-DD6438890A40}" dt="2022-12-16T15:41:55.826" v="1127" actId="571"/>
          <ac:spMkLst>
            <pc:docMk/>
            <pc:sldMk cId="1829322669" sldId="2147471086"/>
            <ac:spMk id="65" creationId="{3D5C3206-D6B7-FF8B-3862-96499E2367FD}"/>
          </ac:spMkLst>
        </pc:spChg>
        <pc:spChg chg="add mod ord">
          <ac:chgData name="Shen, Bellen" userId="8d2ba25b-1c0e-4856-b13c-af790fc851cc" providerId="ADAL" clId="{9DF833F6-44B4-4305-B408-DD6438890A40}" dt="2022-12-16T15:44:16.200" v="1257"/>
          <ac:spMkLst>
            <pc:docMk/>
            <pc:sldMk cId="1829322669" sldId="2147471086"/>
            <ac:spMk id="66" creationId="{1B3A1DB1-3620-18FB-07E8-BDBF5853E27C}"/>
          </ac:spMkLst>
        </pc:spChg>
        <pc:spChg chg="add del mod">
          <ac:chgData name="Shen, Bellen" userId="8d2ba25b-1c0e-4856-b13c-af790fc851cc" providerId="ADAL" clId="{9DF833F6-44B4-4305-B408-DD6438890A40}" dt="2022-12-16T15:43:21.488" v="1218" actId="478"/>
          <ac:spMkLst>
            <pc:docMk/>
            <pc:sldMk cId="1829322669" sldId="2147471086"/>
            <ac:spMk id="67" creationId="{633B4A57-5BD2-F15D-2D45-2B6630CD9C87}"/>
          </ac:spMkLst>
        </pc:spChg>
        <pc:spChg chg="add mod">
          <ac:chgData name="Shen, Bellen" userId="8d2ba25b-1c0e-4856-b13c-af790fc851cc" providerId="ADAL" clId="{9DF833F6-44B4-4305-B408-DD6438890A40}" dt="2022-12-16T15:54:27.011" v="1875" actId="1076"/>
          <ac:spMkLst>
            <pc:docMk/>
            <pc:sldMk cId="1829322669" sldId="2147471086"/>
            <ac:spMk id="68" creationId="{8D378680-996A-6903-F1FD-0CD083BF10E3}"/>
          </ac:spMkLst>
        </pc:spChg>
        <pc:spChg chg="add mod">
          <ac:chgData name="Shen, Bellen" userId="8d2ba25b-1c0e-4856-b13c-af790fc851cc" providerId="ADAL" clId="{9DF833F6-44B4-4305-B408-DD6438890A40}" dt="2022-12-16T15:54:43.784" v="1903" actId="1076"/>
          <ac:spMkLst>
            <pc:docMk/>
            <pc:sldMk cId="1829322669" sldId="2147471086"/>
            <ac:spMk id="69" creationId="{D5F4089D-AEC9-7C97-71F8-7544E5686CD1}"/>
          </ac:spMkLst>
        </pc:spChg>
        <pc:grpChg chg="add del mod">
          <ac:chgData name="Shen, Bellen" userId="8d2ba25b-1c0e-4856-b13c-af790fc851cc" providerId="ADAL" clId="{9DF833F6-44B4-4305-B408-DD6438890A40}" dt="2022-12-16T15:31:47.549" v="321" actId="478"/>
          <ac:grpSpMkLst>
            <pc:docMk/>
            <pc:sldMk cId="1829322669" sldId="2147471086"/>
            <ac:grpSpMk id="14" creationId="{34CA0401-B274-4AF6-1A78-735829B94501}"/>
          </ac:grpSpMkLst>
        </pc:grpChg>
        <pc:grpChg chg="add del mod">
          <ac:chgData name="Shen, Bellen" userId="8d2ba25b-1c0e-4856-b13c-af790fc851cc" providerId="ADAL" clId="{9DF833F6-44B4-4305-B408-DD6438890A40}" dt="2022-12-16T15:31:47.549" v="321" actId="478"/>
          <ac:grpSpMkLst>
            <pc:docMk/>
            <pc:sldMk cId="1829322669" sldId="2147471086"/>
            <ac:grpSpMk id="19" creationId="{2946DD58-A577-09C9-209D-669DC257A78D}"/>
          </ac:grpSpMkLst>
        </pc:grpChg>
        <pc:grpChg chg="add del mod">
          <ac:chgData name="Shen, Bellen" userId="8d2ba25b-1c0e-4856-b13c-af790fc851cc" providerId="ADAL" clId="{9DF833F6-44B4-4305-B408-DD6438890A40}" dt="2022-12-16T15:31:47.549" v="321" actId="478"/>
          <ac:grpSpMkLst>
            <pc:docMk/>
            <pc:sldMk cId="1829322669" sldId="2147471086"/>
            <ac:grpSpMk id="23" creationId="{E81F176F-EE3A-3A62-A2CF-544AD5ECAFE3}"/>
          </ac:grpSpMkLst>
        </pc:grpChg>
        <pc:grpChg chg="add del mod">
          <ac:chgData name="Shen, Bellen" userId="8d2ba25b-1c0e-4856-b13c-af790fc851cc" providerId="ADAL" clId="{9DF833F6-44B4-4305-B408-DD6438890A40}" dt="2022-12-16T15:32:34.689" v="338" actId="165"/>
          <ac:grpSpMkLst>
            <pc:docMk/>
            <pc:sldMk cId="1829322669" sldId="2147471086"/>
            <ac:grpSpMk id="36" creationId="{6BE1AA46-C4CA-6080-C3EE-B11381729C6C}"/>
          </ac:grpSpMkLst>
        </pc:grpChg>
        <pc:grpChg chg="add mod ord">
          <ac:chgData name="Shen, Bellen" userId="8d2ba25b-1c0e-4856-b13c-af790fc851cc" providerId="ADAL" clId="{9DF833F6-44B4-4305-B408-DD6438890A40}" dt="2022-12-16T15:44:16.198" v="1255"/>
          <ac:grpSpMkLst>
            <pc:docMk/>
            <pc:sldMk cId="1829322669" sldId="2147471086"/>
            <ac:grpSpMk id="59" creationId="{29941155-C559-EB6E-F84E-E6B1B5427341}"/>
          </ac:grpSpMkLst>
        </pc:grpChg>
        <pc:grpChg chg="add mod ord">
          <ac:chgData name="Shen, Bellen" userId="8d2ba25b-1c0e-4856-b13c-af790fc851cc" providerId="ADAL" clId="{9DF833F6-44B4-4305-B408-DD6438890A40}" dt="2022-12-16T15:44:16.195" v="1253"/>
          <ac:grpSpMkLst>
            <pc:docMk/>
            <pc:sldMk cId="1829322669" sldId="2147471086"/>
            <ac:grpSpMk id="60" creationId="{F113949D-CE7A-A14F-85A4-7311C565BC36}"/>
          </ac:grpSpMkLst>
        </pc:grpChg>
        <pc:grpChg chg="add mod ord">
          <ac:chgData name="Shen, Bellen" userId="8d2ba25b-1c0e-4856-b13c-af790fc851cc" providerId="ADAL" clId="{9DF833F6-44B4-4305-B408-DD6438890A40}" dt="2022-12-16T15:44:16.193" v="1251"/>
          <ac:grpSpMkLst>
            <pc:docMk/>
            <pc:sldMk cId="1829322669" sldId="2147471086"/>
            <ac:grpSpMk id="61" creationId="{AEB98C91-9F7F-429B-0C70-A8FEB1C8F8E3}"/>
          </ac:grpSpMkLst>
        </pc:grpChg>
        <pc:grpChg chg="add mod ord">
          <ac:chgData name="Shen, Bellen" userId="8d2ba25b-1c0e-4856-b13c-af790fc851cc" providerId="ADAL" clId="{9DF833F6-44B4-4305-B408-DD6438890A40}" dt="2022-12-16T15:44:16.177" v="1237"/>
          <ac:grpSpMkLst>
            <pc:docMk/>
            <pc:sldMk cId="1829322669" sldId="2147471086"/>
            <ac:grpSpMk id="62" creationId="{B8FEC554-1705-CE1D-6C6B-E93B2739931D}"/>
          </ac:grpSpMkLst>
        </pc:grpChg>
        <pc:grpChg chg="add del mod">
          <ac:chgData name="Shen, Bellen" userId="8d2ba25b-1c0e-4856-b13c-af790fc851cc" providerId="ADAL" clId="{9DF833F6-44B4-4305-B408-DD6438890A40}" dt="2022-12-16T15:42:04.555" v="1129" actId="478"/>
          <ac:grpSpMkLst>
            <pc:docMk/>
            <pc:sldMk cId="1829322669" sldId="2147471086"/>
            <ac:grpSpMk id="63" creationId="{77CA8244-1E09-CCC4-0060-D052985AC0D8}"/>
          </ac:grpSpMkLst>
        </pc:grpChg>
        <pc:graphicFrameChg chg="add mod ord modVis replST">
          <ac:chgData name="Shen, Bellen" userId="8d2ba25b-1c0e-4856-b13c-af790fc851cc" providerId="ADAL" clId="{9DF833F6-44B4-4305-B408-DD6438890A40}" dt="2022-12-16T15:44:16.214" v="1263"/>
          <ac:graphicFrameMkLst>
            <pc:docMk/>
            <pc:sldMk cId="1829322669" sldId="2147471086"/>
            <ac:graphicFrameMk id="11" creationId="{072727D5-7509-CC3D-1CA8-E041EF41AB8F}"/>
          </ac:graphicFrameMkLst>
        </pc:graphicFrameChg>
        <pc:picChg chg="mod">
          <ac:chgData name="Shen, Bellen" userId="8d2ba25b-1c0e-4856-b13c-af790fc851cc" providerId="ADAL" clId="{9DF833F6-44B4-4305-B408-DD6438890A40}" dt="2022-12-16T15:27:31.951" v="214"/>
          <ac:picMkLst>
            <pc:docMk/>
            <pc:sldMk cId="1829322669" sldId="2147471086"/>
            <ac:picMk id="15" creationId="{797BE553-2F78-DD4D-56B6-F6563982AB6B}"/>
          </ac:picMkLst>
        </pc:picChg>
        <pc:picChg chg="mod">
          <ac:chgData name="Shen, Bellen" userId="8d2ba25b-1c0e-4856-b13c-af790fc851cc" providerId="ADAL" clId="{9DF833F6-44B4-4305-B408-DD6438890A40}" dt="2022-12-16T15:27:31.951" v="214"/>
          <ac:picMkLst>
            <pc:docMk/>
            <pc:sldMk cId="1829322669" sldId="2147471086"/>
            <ac:picMk id="16" creationId="{E6053CFC-3FBF-12ED-BDCA-CD35BD23FE35}"/>
          </ac:picMkLst>
        </pc:picChg>
        <pc:picChg chg="mod">
          <ac:chgData name="Shen, Bellen" userId="8d2ba25b-1c0e-4856-b13c-af790fc851cc" providerId="ADAL" clId="{9DF833F6-44B4-4305-B408-DD6438890A40}" dt="2022-12-16T15:27:31.951" v="214"/>
          <ac:picMkLst>
            <pc:docMk/>
            <pc:sldMk cId="1829322669" sldId="2147471086"/>
            <ac:picMk id="20" creationId="{CD004816-42E0-DA16-18B6-5008CADA7178}"/>
          </ac:picMkLst>
        </pc:picChg>
        <pc:picChg chg="mod">
          <ac:chgData name="Shen, Bellen" userId="8d2ba25b-1c0e-4856-b13c-af790fc851cc" providerId="ADAL" clId="{9DF833F6-44B4-4305-B408-DD6438890A40}" dt="2022-12-16T15:27:31.951" v="214"/>
          <ac:picMkLst>
            <pc:docMk/>
            <pc:sldMk cId="1829322669" sldId="2147471086"/>
            <ac:picMk id="21" creationId="{5BC8EB32-74D8-AFFE-0C2E-46D187C1E1B4}"/>
          </ac:picMkLst>
        </pc:picChg>
        <pc:picChg chg="mod">
          <ac:chgData name="Shen, Bellen" userId="8d2ba25b-1c0e-4856-b13c-af790fc851cc" providerId="ADAL" clId="{9DF833F6-44B4-4305-B408-DD6438890A40}" dt="2022-12-16T15:27:31.951" v="214"/>
          <ac:picMkLst>
            <pc:docMk/>
            <pc:sldMk cId="1829322669" sldId="2147471086"/>
            <ac:picMk id="24" creationId="{DD9DC7C8-0123-D902-3F79-EECECD524370}"/>
          </ac:picMkLst>
        </pc:picChg>
        <pc:picChg chg="mod">
          <ac:chgData name="Shen, Bellen" userId="8d2ba25b-1c0e-4856-b13c-af790fc851cc" providerId="ADAL" clId="{9DF833F6-44B4-4305-B408-DD6438890A40}" dt="2022-12-16T15:27:31.951" v="214"/>
          <ac:picMkLst>
            <pc:docMk/>
            <pc:sldMk cId="1829322669" sldId="2147471086"/>
            <ac:picMk id="25" creationId="{1B7BF9E3-F5F7-4C00-C5B9-87860198C4FA}"/>
          </ac:picMkLst>
        </pc:picChg>
        <pc:picChg chg="mod">
          <ac:chgData name="Shen, Bellen" userId="8d2ba25b-1c0e-4856-b13c-af790fc851cc" providerId="ADAL" clId="{9DF833F6-44B4-4305-B408-DD6438890A40}" dt="2022-12-16T15:27:31.951" v="214"/>
          <ac:picMkLst>
            <pc:docMk/>
            <pc:sldMk cId="1829322669" sldId="2147471086"/>
            <ac:picMk id="26" creationId="{B1880D75-D521-947C-0848-516F71F12144}"/>
          </ac:picMkLst>
        </pc:picChg>
        <pc:picChg chg="mod">
          <ac:chgData name="Shen, Bellen" userId="8d2ba25b-1c0e-4856-b13c-af790fc851cc" providerId="ADAL" clId="{9DF833F6-44B4-4305-B408-DD6438890A40}" dt="2022-12-16T15:27:31.951" v="214"/>
          <ac:picMkLst>
            <pc:docMk/>
            <pc:sldMk cId="1829322669" sldId="2147471086"/>
            <ac:picMk id="28" creationId="{E905313C-FDB7-3AEA-203E-08A51CE46C18}"/>
          </ac:picMkLst>
        </pc:picChg>
        <pc:picChg chg="add mod ord">
          <ac:chgData name="Shen, Bellen" userId="8d2ba25b-1c0e-4856-b13c-af790fc851cc" providerId="ADAL" clId="{9DF833F6-44B4-4305-B408-DD6438890A40}" dt="2022-12-16T15:44:16.180" v="1239"/>
          <ac:picMkLst>
            <pc:docMk/>
            <pc:sldMk cId="1829322669" sldId="2147471086"/>
            <ac:picMk id="35" creationId="{2F0F94F2-C645-E3FA-7D1D-52DF4C5977F6}"/>
          </ac:picMkLst>
        </pc:picChg>
        <pc:picChg chg="mod ord topLvl">
          <ac:chgData name="Shen, Bellen" userId="8d2ba25b-1c0e-4856-b13c-af790fc851cc" providerId="ADAL" clId="{9DF833F6-44B4-4305-B408-DD6438890A40}" dt="2022-12-16T15:44:16.182" v="1241"/>
          <ac:picMkLst>
            <pc:docMk/>
            <pc:sldMk cId="1829322669" sldId="2147471086"/>
            <ac:picMk id="37" creationId="{CB8B02F7-C7FA-A6B0-C3DC-CC0A3F594321}"/>
          </ac:picMkLst>
        </pc:picChg>
        <pc:picChg chg="mod ord topLvl">
          <ac:chgData name="Shen, Bellen" userId="8d2ba25b-1c0e-4856-b13c-af790fc851cc" providerId="ADAL" clId="{9DF833F6-44B4-4305-B408-DD6438890A40}" dt="2022-12-16T15:44:16.184" v="1243"/>
          <ac:picMkLst>
            <pc:docMk/>
            <pc:sldMk cId="1829322669" sldId="2147471086"/>
            <ac:picMk id="38" creationId="{D855D0C4-24CB-8361-CF9C-B38A8E9DE1E7}"/>
          </ac:picMkLst>
        </pc:picChg>
        <pc:cxnChg chg="add del mod">
          <ac:chgData name="Shen, Bellen" userId="8d2ba25b-1c0e-4856-b13c-af790fc851cc" providerId="ADAL" clId="{9DF833F6-44B4-4305-B408-DD6438890A40}" dt="2022-12-16T15:31:47.549" v="321" actId="478"/>
          <ac:cxnSpMkLst>
            <pc:docMk/>
            <pc:sldMk cId="1829322669" sldId="2147471086"/>
            <ac:cxnSpMk id="29" creationId="{845F7D4D-7735-7158-DD36-9DD9BD806D3D}"/>
          </ac:cxnSpMkLst>
        </pc:cxnChg>
        <pc:cxnChg chg="add del mod">
          <ac:chgData name="Shen, Bellen" userId="8d2ba25b-1c0e-4856-b13c-af790fc851cc" providerId="ADAL" clId="{9DF833F6-44B4-4305-B408-DD6438890A40}" dt="2022-12-16T15:31:47.549" v="321" actId="478"/>
          <ac:cxnSpMkLst>
            <pc:docMk/>
            <pc:sldMk cId="1829322669" sldId="2147471086"/>
            <ac:cxnSpMk id="32" creationId="{D95F460E-D7EA-22FC-2E31-923636D80237}"/>
          </ac:cxnSpMkLst>
        </pc:cxnChg>
        <pc:cxnChg chg="add mod ord">
          <ac:chgData name="Shen, Bellen" userId="8d2ba25b-1c0e-4856-b13c-af790fc851cc" providerId="ADAL" clId="{9DF833F6-44B4-4305-B408-DD6438890A40}" dt="2022-12-16T15:44:16.186" v="1245"/>
          <ac:cxnSpMkLst>
            <pc:docMk/>
            <pc:sldMk cId="1829322669" sldId="2147471086"/>
            <ac:cxnSpMk id="40" creationId="{73597062-EC81-454B-22EF-11E97DAB5E1E}"/>
          </ac:cxnSpMkLst>
        </pc:cxnChg>
        <pc:cxnChg chg="add mod ord">
          <ac:chgData name="Shen, Bellen" userId="8d2ba25b-1c0e-4856-b13c-af790fc851cc" providerId="ADAL" clId="{9DF833F6-44B4-4305-B408-DD6438890A40}" dt="2022-12-16T15:41:52.076" v="1126" actId="164"/>
          <ac:cxnSpMkLst>
            <pc:docMk/>
            <pc:sldMk cId="1829322669" sldId="2147471086"/>
            <ac:cxnSpMk id="52" creationId="{B293B768-D6A1-08A7-7455-D53E22E319E9}"/>
          </ac:cxnSpMkLst>
        </pc:cxnChg>
        <pc:cxnChg chg="add mod">
          <ac:chgData name="Shen, Bellen" userId="8d2ba25b-1c0e-4856-b13c-af790fc851cc" providerId="ADAL" clId="{9DF833F6-44B4-4305-B408-DD6438890A40}" dt="2022-12-16T15:41:50.631" v="1125" actId="164"/>
          <ac:cxnSpMkLst>
            <pc:docMk/>
            <pc:sldMk cId="1829322669" sldId="2147471086"/>
            <ac:cxnSpMk id="53" creationId="{D72D930D-3A32-CA1B-9D8B-ECDD91F99A9D}"/>
          </ac:cxnSpMkLst>
        </pc:cxnChg>
        <pc:cxnChg chg="add mod">
          <ac:chgData name="Shen, Bellen" userId="8d2ba25b-1c0e-4856-b13c-af790fc851cc" providerId="ADAL" clId="{9DF833F6-44B4-4305-B408-DD6438890A40}" dt="2022-12-16T15:41:49.223" v="1124" actId="164"/>
          <ac:cxnSpMkLst>
            <pc:docMk/>
            <pc:sldMk cId="1829322669" sldId="2147471086"/>
            <ac:cxnSpMk id="55" creationId="{691F4B64-2D4A-6377-F121-93619E77A61F}"/>
          </ac:cxnSpMkLst>
        </pc:cxnChg>
        <pc:cxnChg chg="add mod">
          <ac:chgData name="Shen, Bellen" userId="8d2ba25b-1c0e-4856-b13c-af790fc851cc" providerId="ADAL" clId="{9DF833F6-44B4-4305-B408-DD6438890A40}" dt="2022-12-16T15:41:47.749" v="1123" actId="164"/>
          <ac:cxnSpMkLst>
            <pc:docMk/>
            <pc:sldMk cId="1829322669" sldId="2147471086"/>
            <ac:cxnSpMk id="57" creationId="{B5CB9853-661A-4979-4157-D540547564FD}"/>
          </ac:cxnSpMkLst>
        </pc:cxnChg>
        <pc:cxnChg chg="mod">
          <ac:chgData name="Shen, Bellen" userId="8d2ba25b-1c0e-4856-b13c-af790fc851cc" providerId="ADAL" clId="{9DF833F6-44B4-4305-B408-DD6438890A40}" dt="2022-12-16T15:41:55.826" v="1127" actId="571"/>
          <ac:cxnSpMkLst>
            <pc:docMk/>
            <pc:sldMk cId="1829322669" sldId="2147471086"/>
            <ac:cxnSpMk id="64" creationId="{20A0545D-9436-3B48-0BB7-6D6C1C957B71}"/>
          </ac:cxnSpMkLst>
        </pc:cxnChg>
      </pc:sldChg>
      <pc:sldChg chg="add">
        <pc:chgData name="Shen, Bellen" userId="8d2ba25b-1c0e-4856-b13c-af790fc851cc" providerId="ADAL" clId="{9DF833F6-44B4-4305-B408-DD6438890A40}" dt="2022-12-16T15:39:29.612" v="1038"/>
        <pc:sldMkLst>
          <pc:docMk/>
          <pc:sldMk cId="3190702853" sldId="21474710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CEB0C-D645-4DDF-891E-BE14D5C18AAE}"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9001F-154E-4B64-920A-E1A8B621BE49}" type="slidenum">
              <a:rPr lang="en-US" smtClean="0"/>
              <a:t>‹#›</a:t>
            </a:fld>
            <a:endParaRPr lang="en-US"/>
          </a:p>
        </p:txBody>
      </p:sp>
    </p:spTree>
    <p:extLst>
      <p:ext uri="{BB962C8B-B14F-4D97-AF65-F5344CB8AC3E}">
        <p14:creationId xmlns:p14="http://schemas.microsoft.com/office/powerpoint/2010/main" val="190736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0927A-8063-49EC-B560-0DB27EE560FF}" type="slidenum">
              <a:rPr lang="en-US" smtClean="0"/>
              <a:t>6</a:t>
            </a:fld>
            <a:endParaRPr lang="en-US"/>
          </a:p>
        </p:txBody>
      </p:sp>
    </p:spTree>
    <p:extLst>
      <p:ext uri="{BB962C8B-B14F-4D97-AF65-F5344CB8AC3E}">
        <p14:creationId xmlns:p14="http://schemas.microsoft.com/office/powerpoint/2010/main" val="188469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0927A-8063-49EC-B560-0DB27EE560FF}" type="slidenum">
              <a:rPr lang="en-US" smtClean="0"/>
              <a:t>7</a:t>
            </a:fld>
            <a:endParaRPr lang="en-US"/>
          </a:p>
        </p:txBody>
      </p:sp>
    </p:spTree>
    <p:extLst>
      <p:ext uri="{BB962C8B-B14F-4D97-AF65-F5344CB8AC3E}">
        <p14:creationId xmlns:p14="http://schemas.microsoft.com/office/powerpoint/2010/main" val="343910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3.jpe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20.xml"/><Relationship Id="rId5" Type="http://schemas.openxmlformats.org/officeDocument/2006/relationships/image" Target="../media/image4.jpe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39.xml"/><Relationship Id="rId5" Type="http://schemas.openxmlformats.org/officeDocument/2006/relationships/image" Target="../media/image7.jpeg"/><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8.jpeg"/><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41.xml"/><Relationship Id="rId5" Type="http://schemas.openxmlformats.org/officeDocument/2006/relationships/image" Target="../media/image9.jpe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bg2"/>
        </a:solidFill>
        <a:effectLst/>
      </p:bgPr>
    </p:bg>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D2A9CD5A-DB22-416F-A4C3-2F419F5A6DBA}"/>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2" y="113154"/>
            <a:ext cx="11612880" cy="2607601"/>
          </a:xfrm>
          <a:ln>
            <a:noFill/>
          </a:ln>
        </p:spPr>
        <p:txBody>
          <a:bodyPr anchor="t" anchorCtr="0"/>
          <a:lstStyle>
            <a:lvl1pPr marL="0" indent="0">
              <a:lnSpc>
                <a:spcPct val="95000"/>
              </a:lnSpc>
              <a:buNone/>
              <a:defRPr sz="8000">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2" y="3121632"/>
            <a:ext cx="11612880" cy="1265237"/>
          </a:xfrm>
        </p:spPr>
        <p:txBody>
          <a:bodyPr/>
          <a:lstStyle>
            <a:lvl1pPr marL="0" indent="0">
              <a:buNone/>
              <a:defRPr sz="2000">
                <a:solidFill>
                  <a:schemeClr val="bg1"/>
                </a:solidFill>
              </a:defRPr>
            </a:lvl1pPr>
          </a:lstStyle>
          <a:p>
            <a:pPr lvl="0"/>
            <a:r>
              <a:rPr lang="en-US"/>
              <a:t>Presenter Title</a:t>
            </a:r>
          </a:p>
        </p:txBody>
      </p:sp>
    </p:spTree>
    <p:extLst>
      <p:ext uri="{BB962C8B-B14F-4D97-AF65-F5344CB8AC3E}">
        <p14:creationId xmlns:p14="http://schemas.microsoft.com/office/powerpoint/2010/main" val="119271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37"/>
            <a:ext cx="6096000" cy="6857963"/>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579715"/>
          </a:xfrm>
        </p:spPr>
        <p:txBody>
          <a:bodyPr anchor="t" anchorCtr="0">
            <a:sp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2" name="Slide Number Placeholder 6">
            <a:extLst>
              <a:ext uri="{FF2B5EF4-FFF2-40B4-BE49-F238E27FC236}">
                <a16:creationId xmlns:a16="http://schemas.microsoft.com/office/drawing/2014/main" id="{2827C188-4E90-4F33-BE06-43118AAF442F}"/>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33112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4D0EA12C-3FCB-48B8-BA24-9C5E5057C3B8}"/>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4"/>
            <a:ext cx="11612880" cy="600934"/>
          </a:xfrm>
        </p:spPr>
        <p:txBody>
          <a:bodyPr wrap="square" tIns="0" rIns="0" bIns="0">
            <a:spAutoFit/>
          </a:bodyPr>
          <a:lstStyle>
            <a:lvl1pPr>
              <a:defRPr sz="4400">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3025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nd Content">
    <p:bg>
      <p:bgPr>
        <a:solidFill>
          <a:schemeClr val="bg1"/>
        </a:solidFill>
        <a:effectLst/>
      </p:bgPr>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3835B185-0024-477C-92A9-947E264E0E6D}"/>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7545782" cy="3098028"/>
          </a:xfrm>
          <a:ln>
            <a:noFill/>
          </a:ln>
        </p:spPr>
        <p:txBody>
          <a:bodyPr wrap="square" anchor="t" anchorCtr="0">
            <a:spAutoFit/>
          </a:bodyPr>
          <a:lstStyle>
            <a:lvl1pPr marL="0" indent="0">
              <a:buFont typeface="Arial" panose="020B0604020202020204" pitchFamily="34" charse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7384"/>
            <a:ext cx="11612880" cy="600934"/>
          </a:xfrm>
        </p:spPr>
        <p:txBody>
          <a:bodyPr wrap="square"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588685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itle, Subtitle &amp;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3" y="2492968"/>
            <a:ext cx="7552593" cy="1096454"/>
          </a:xfrm>
        </p:spPr>
        <p:txBody>
          <a:bodyPr wrap="square" anchor="t" anchorCtr="0">
            <a:spAutoFit/>
          </a:bodyPr>
          <a:lstStyle>
            <a:lvl1pPr marL="0" indent="0">
              <a:buFontTx/>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wrap="square"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6" y="1565621"/>
            <a:ext cx="11612880" cy="348557"/>
          </a:xfrm>
        </p:spPr>
        <p:txBody>
          <a:bodyPr wrap="square"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268760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5445829F-0FE7-4427-9327-A4FF5D73ACB0}"/>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extLst>
              <a:ext uri="{FF2B5EF4-FFF2-40B4-BE49-F238E27FC236}">
                <a16:creationId xmlns:a16="http://schemas.microsoft.com/office/drawing/2014/main" id="{E3AA8B4D-DD55-41D3-B7B0-2F86676B8C7A}"/>
              </a:ext>
            </a:extLst>
          </p:cNvPr>
          <p:cNvSpPr>
            <a:spLocks noGrp="1"/>
          </p:cNvSpPr>
          <p:nvPr>
            <p:ph type="body" idx="37" hasCustomPrompt="1"/>
          </p:nvPr>
        </p:nvSpPr>
        <p:spPr>
          <a:xfrm>
            <a:off x="4287520" y="1609724"/>
            <a:ext cx="7647806" cy="2307183"/>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7384"/>
            <a:ext cx="11612880" cy="600934"/>
          </a:xfrm>
        </p:spPr>
        <p:txBody>
          <a:bodyPr wrap="square" tIns="0" rIns="0" bIns="0">
            <a:spAutoFit/>
          </a:bodyPr>
          <a:lstStyle>
            <a:lvl1pPr>
              <a:lnSpc>
                <a:spcPct val="85000"/>
              </a:lnSpc>
              <a:defRPr sz="4400">
                <a:latin typeface="+mj-lt"/>
              </a:defRPr>
            </a:lvl1pPr>
          </a:lstStyle>
          <a:p>
            <a:r>
              <a:rPr lang="en-US"/>
              <a:t>Title</a:t>
            </a:r>
          </a:p>
        </p:txBody>
      </p:sp>
      <p:sp>
        <p:nvSpPr>
          <p:cNvPr id="5" name="Text Placeholder 4">
            <a:extLst>
              <a:ext uri="{FF2B5EF4-FFF2-40B4-BE49-F238E27FC236}">
                <a16:creationId xmlns:a16="http://schemas.microsoft.com/office/drawing/2014/main" id="{08FB926F-0EA3-394E-A37B-B2113E63EFCB}"/>
              </a:ext>
            </a:extLst>
          </p:cNvPr>
          <p:cNvSpPr>
            <a:spLocks noGrp="1"/>
          </p:cNvSpPr>
          <p:nvPr>
            <p:ph type="body" sz="quarter" idx="14" hasCustomPrompt="1"/>
          </p:nvPr>
        </p:nvSpPr>
        <p:spPr>
          <a:xfrm>
            <a:off x="298808" y="1609725"/>
            <a:ext cx="3657600" cy="878702"/>
          </a:xfrm>
        </p:spPr>
        <p:txBody>
          <a:bodyPr anchor="t" anchorCtr="0">
            <a:spAutoFit/>
          </a:bodyPr>
          <a:lstStyle>
            <a:lvl1pPr marL="0" indent="0">
              <a:buNone/>
              <a:defRPr>
                <a:latin typeface="+mn-lt"/>
              </a:defRPr>
            </a:lvl1pPr>
          </a:lstStyle>
          <a:p>
            <a:pPr lvl="0"/>
            <a:r>
              <a:rPr lang="en-US"/>
              <a:t>Subtitle here. Lorem ipsum dolor sit </a:t>
            </a:r>
            <a:r>
              <a:rPr lang="en-US" err="1"/>
              <a:t>amet</a:t>
            </a:r>
            <a:r>
              <a:rPr lang="en-US"/>
              <a:t>.</a:t>
            </a:r>
          </a:p>
        </p:txBody>
      </p:sp>
      <p:sp>
        <p:nvSpPr>
          <p:cNvPr id="14" name="Slide Number Placeholder 6">
            <a:extLst>
              <a:ext uri="{FF2B5EF4-FFF2-40B4-BE49-F238E27FC236}">
                <a16:creationId xmlns:a16="http://schemas.microsoft.com/office/drawing/2014/main" id="{0F1F3520-1E00-4339-9F50-FEDE0FCAC749}"/>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20549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 &amp; 2 Columns">
    <p:bg>
      <p:bgPr>
        <a:solidFill>
          <a:schemeClr val="bg1"/>
        </a:solid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4CA49AF-6AB2-4D07-A71E-0613B8FB2BBA}"/>
              </a:ext>
            </a:extLst>
          </p:cNvPr>
          <p:cNvSpPr>
            <a:spLocks noGrp="1"/>
          </p:cNvSpPr>
          <p:nvPr>
            <p:ph type="body" idx="29" hasCustomPrompt="1"/>
          </p:nvPr>
        </p:nvSpPr>
        <p:spPr>
          <a:xfrm>
            <a:off x="312761" y="1755410"/>
            <a:ext cx="5700563" cy="2599430"/>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a:t>
            </a:r>
          </a:p>
        </p:txBody>
      </p:sp>
      <p:sp>
        <p:nvSpPr>
          <p:cNvPr id="11" name="Text Placeholder 2">
            <a:extLst>
              <a:ext uri="{FF2B5EF4-FFF2-40B4-BE49-F238E27FC236}">
                <a16:creationId xmlns:a16="http://schemas.microsoft.com/office/drawing/2014/main" id="{0AA35B3B-94F1-4DE4-9FB5-CC73CB28DF40}"/>
              </a:ext>
            </a:extLst>
          </p:cNvPr>
          <p:cNvSpPr>
            <a:spLocks noGrp="1"/>
          </p:cNvSpPr>
          <p:nvPr>
            <p:ph type="body" idx="1" hasCustomPrompt="1"/>
          </p:nvPr>
        </p:nvSpPr>
        <p:spPr>
          <a:xfrm>
            <a:off x="6220268" y="1755410"/>
            <a:ext cx="5700563" cy="2599430"/>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cxnSp>
        <p:nvCxnSpPr>
          <p:cNvPr id="16" name="Straight Connector 15">
            <a:extLst>
              <a:ext uri="{FF2B5EF4-FFF2-40B4-BE49-F238E27FC236}">
                <a16:creationId xmlns:a16="http://schemas.microsoft.com/office/drawing/2014/main" id="{6318BB02-8B78-3F40-A553-69763D21178F}"/>
              </a:ext>
            </a:extLst>
          </p:cNvPr>
          <p:cNvCxnSpPr>
            <a:cxnSpLocks/>
          </p:cNvCxnSpPr>
          <p:nvPr userDrawn="1"/>
        </p:nvCxnSpPr>
        <p:spPr>
          <a:xfrm>
            <a:off x="312761" y="1676400"/>
            <a:ext cx="57065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619A5C-24C9-3E4F-BC6E-B885D452657A}"/>
              </a:ext>
            </a:extLst>
          </p:cNvPr>
          <p:cNvCxnSpPr>
            <a:cxnSpLocks/>
          </p:cNvCxnSpPr>
          <p:nvPr userDrawn="1"/>
        </p:nvCxnSpPr>
        <p:spPr>
          <a:xfrm>
            <a:off x="6220268" y="1676400"/>
            <a:ext cx="57165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6">
            <a:extLst>
              <a:ext uri="{FF2B5EF4-FFF2-40B4-BE49-F238E27FC236}">
                <a16:creationId xmlns:a16="http://schemas.microsoft.com/office/drawing/2014/main" id="{D01DA2DA-9A5A-4A90-B454-D3B5FC08774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514604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olum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3" y="2492968"/>
            <a:ext cx="5700563" cy="1972591"/>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2">
            <a:extLst>
              <a:ext uri="{FF2B5EF4-FFF2-40B4-BE49-F238E27FC236}">
                <a16:creationId xmlns:a16="http://schemas.microsoft.com/office/drawing/2014/main" id="{DB300564-33AD-460C-B57B-832D8FFB0257}"/>
              </a:ext>
            </a:extLst>
          </p:cNvPr>
          <p:cNvSpPr>
            <a:spLocks noGrp="1"/>
          </p:cNvSpPr>
          <p:nvPr>
            <p:ph type="body" idx="1" hasCustomPrompt="1"/>
          </p:nvPr>
        </p:nvSpPr>
        <p:spPr>
          <a:xfrm>
            <a:off x="6218286" y="2492967"/>
            <a:ext cx="5700563" cy="1972591"/>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5" y="1565621"/>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957531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3 Vertical Columns">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9C24331E-1638-4459-8142-AE0264663874}"/>
              </a:ext>
            </a:extLst>
          </p:cNvPr>
          <p:cNvSpPr>
            <a:spLocks noGrp="1"/>
          </p:cNvSpPr>
          <p:nvPr>
            <p:ph type="body" sz="quarter" idx="38" hasCustomPrompt="1"/>
          </p:nvPr>
        </p:nvSpPr>
        <p:spPr>
          <a:xfrm>
            <a:off x="298807" y="175188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cxnSp>
        <p:nvCxnSpPr>
          <p:cNvPr id="26" name="Straight Connector 25">
            <a:extLst>
              <a:ext uri="{FF2B5EF4-FFF2-40B4-BE49-F238E27FC236}">
                <a16:creationId xmlns:a16="http://schemas.microsoft.com/office/drawing/2014/main" id="{A93DA1AB-09A5-314D-BCCB-6945E5818024}"/>
              </a:ext>
            </a:extLst>
          </p:cNvPr>
          <p:cNvCxnSpPr>
            <a:cxnSpLocks/>
          </p:cNvCxnSpPr>
          <p:nvPr userDrawn="1"/>
        </p:nvCxnSpPr>
        <p:spPr>
          <a:xfrm>
            <a:off x="298807" y="1676400"/>
            <a:ext cx="3663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F1F258-3B13-754D-AC48-D4E7BD8DB305}"/>
              </a:ext>
            </a:extLst>
          </p:cNvPr>
          <p:cNvCxnSpPr>
            <a:cxnSpLocks/>
          </p:cNvCxnSpPr>
          <p:nvPr userDrawn="1"/>
        </p:nvCxnSpPr>
        <p:spPr>
          <a:xfrm>
            <a:off x="4234720" y="1676400"/>
            <a:ext cx="37557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124D61-157D-5A41-AC8A-71BDF25C5052}"/>
              </a:ext>
            </a:extLst>
          </p:cNvPr>
          <p:cNvCxnSpPr>
            <a:cxnSpLocks/>
          </p:cNvCxnSpPr>
          <p:nvPr userDrawn="1"/>
        </p:nvCxnSpPr>
        <p:spPr>
          <a:xfrm>
            <a:off x="8170632" y="1676400"/>
            <a:ext cx="375261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0C60BDC8-1BA3-49C3-B443-05C9279F27DA}"/>
              </a:ext>
            </a:extLst>
          </p:cNvPr>
          <p:cNvSpPr>
            <a:spLocks noGrp="1"/>
          </p:cNvSpPr>
          <p:nvPr>
            <p:ph type="body" sz="quarter" idx="41" hasCustomPrompt="1"/>
          </p:nvPr>
        </p:nvSpPr>
        <p:spPr>
          <a:xfrm>
            <a:off x="4234720"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2" name="Text Placeholder 3">
            <a:extLst>
              <a:ext uri="{FF2B5EF4-FFF2-40B4-BE49-F238E27FC236}">
                <a16:creationId xmlns:a16="http://schemas.microsoft.com/office/drawing/2014/main" id="{BFDE5049-BDDE-4EAA-8277-983CD14E1184}"/>
              </a:ext>
            </a:extLst>
          </p:cNvPr>
          <p:cNvSpPr>
            <a:spLocks noGrp="1"/>
          </p:cNvSpPr>
          <p:nvPr>
            <p:ph type="body" sz="quarter" idx="42" hasCustomPrompt="1"/>
          </p:nvPr>
        </p:nvSpPr>
        <p:spPr>
          <a:xfrm>
            <a:off x="8170632"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14" name="Slide Number Placeholder 6">
            <a:extLst>
              <a:ext uri="{FF2B5EF4-FFF2-40B4-BE49-F238E27FC236}">
                <a16:creationId xmlns:a16="http://schemas.microsoft.com/office/drawing/2014/main" id="{CDF2CF8B-BB79-49A9-9E24-8E721096328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744173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lte &amp; 3 Vertical Columns">
    <p:bg>
      <p:bgPr>
        <a:solidFill>
          <a:schemeClr val="bg1"/>
        </a:solidFill>
        <a:effectLst/>
      </p:bgPr>
    </p:bg>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851D82BA-2CF0-49C2-A05B-8162B5F86313}"/>
              </a:ext>
            </a:extLst>
          </p:cNvPr>
          <p:cNvSpPr>
            <a:spLocks noGrp="1"/>
          </p:cNvSpPr>
          <p:nvPr>
            <p:ph type="body" sz="quarter" idx="40" hasCustomPrompt="1"/>
          </p:nvPr>
        </p:nvSpPr>
        <p:spPr>
          <a:xfrm>
            <a:off x="8168650"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7" name="Text Placeholder 3">
            <a:extLst>
              <a:ext uri="{FF2B5EF4-FFF2-40B4-BE49-F238E27FC236}">
                <a16:creationId xmlns:a16="http://schemas.microsoft.com/office/drawing/2014/main" id="{47997759-B12D-4DA8-A6BE-DC032712044A}"/>
              </a:ext>
            </a:extLst>
          </p:cNvPr>
          <p:cNvSpPr>
            <a:spLocks noGrp="1"/>
          </p:cNvSpPr>
          <p:nvPr>
            <p:ph type="body" sz="quarter" idx="39" hasCustomPrompt="1"/>
          </p:nvPr>
        </p:nvSpPr>
        <p:spPr>
          <a:xfrm>
            <a:off x="4254354"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37" name="Rectangle 36">
            <a:extLst>
              <a:ext uri="{FF2B5EF4-FFF2-40B4-BE49-F238E27FC236}">
                <a16:creationId xmlns:a16="http://schemas.microsoft.com/office/drawing/2014/main" id="{81706409-1638-CF42-BBFF-6E2EEACF4246}"/>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1">
            <a:extLst>
              <a:ext uri="{FF2B5EF4-FFF2-40B4-BE49-F238E27FC236}">
                <a16:creationId xmlns:a16="http://schemas.microsoft.com/office/drawing/2014/main" id="{54F92A84-5541-104C-A5CF-C6291C2F6DDD}"/>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8" name="Text Placeholder 3">
            <a:extLst>
              <a:ext uri="{FF2B5EF4-FFF2-40B4-BE49-F238E27FC236}">
                <a16:creationId xmlns:a16="http://schemas.microsoft.com/office/drawing/2014/main" id="{BA9ED2A4-0132-4073-A571-12EBCE3F1A9B}"/>
              </a:ext>
            </a:extLst>
          </p:cNvPr>
          <p:cNvSpPr>
            <a:spLocks noGrp="1"/>
          </p:cNvSpPr>
          <p:nvPr>
            <p:ph type="body" sz="quarter" idx="38" hasCustomPrompt="1"/>
          </p:nvPr>
        </p:nvSpPr>
        <p:spPr>
          <a:xfrm>
            <a:off x="340057"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19" name="Slide Number Placeholder 6">
            <a:extLst>
              <a:ext uri="{FF2B5EF4-FFF2-40B4-BE49-F238E27FC236}">
                <a16:creationId xmlns:a16="http://schemas.microsoft.com/office/drawing/2014/main" id="{94775A7B-416A-4409-966D-D7AD42E2DD6F}"/>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23" name="Rectangle 22">
            <a:extLst>
              <a:ext uri="{FF2B5EF4-FFF2-40B4-BE49-F238E27FC236}">
                <a16:creationId xmlns:a16="http://schemas.microsoft.com/office/drawing/2014/main" id="{4B4B948A-C572-406C-A3D5-474CF7ADBB3E}"/>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2D77A8F-BAED-4D18-829F-F40BDC6A815A}"/>
              </a:ext>
            </a:extLst>
          </p:cNvPr>
          <p:cNvSpPr>
            <a:spLocks noGrp="1"/>
          </p:cNvSpPr>
          <p:nvPr>
            <p:ph type="body" sz="quarter" idx="15" hasCustomPrompt="1"/>
          </p:nvPr>
        </p:nvSpPr>
        <p:spPr>
          <a:xfrm>
            <a:off x="296825" y="1565621"/>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Tree>
    <p:extLst>
      <p:ext uri="{BB962C8B-B14F-4D97-AF65-F5344CB8AC3E}">
        <p14:creationId xmlns:p14="http://schemas.microsoft.com/office/powerpoint/2010/main" val="4060284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Quote &amp; Content Lef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D18F3173-9FEE-4E7C-BA45-2930862CFED5}"/>
              </a:ext>
            </a:extLst>
          </p:cNvPr>
          <p:cNvSpPr>
            <a:spLocks noGrp="1"/>
          </p:cNvSpPr>
          <p:nvPr>
            <p:ph type="title" hasCustomPrompt="1"/>
          </p:nvPr>
        </p:nvSpPr>
        <p:spPr>
          <a:xfrm>
            <a:off x="298808" y="271726"/>
            <a:ext cx="5542434" cy="2995435"/>
          </a:xfrm>
        </p:spPr>
        <p:txBody>
          <a:bodyPr anchor="t" anchorCtr="0">
            <a:spAutoFit/>
          </a:bodyPr>
          <a:lstStyle/>
          <a:p>
            <a:r>
              <a:rPr lang="en-US"/>
              <a:t>Shout out some text from the body,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2">
            <a:extLst>
              <a:ext uri="{FF2B5EF4-FFF2-40B4-BE49-F238E27FC236}">
                <a16:creationId xmlns:a16="http://schemas.microsoft.com/office/drawing/2014/main" id="{DBE5A314-1DF1-4E3E-AE3B-581320FCAF46}"/>
              </a:ext>
            </a:extLst>
          </p:cNvPr>
          <p:cNvSpPr>
            <a:spLocks noGrp="1"/>
          </p:cNvSpPr>
          <p:nvPr>
            <p:ph type="body" idx="31" hasCustomPrompt="1"/>
          </p:nvPr>
        </p:nvSpPr>
        <p:spPr>
          <a:xfrm>
            <a:off x="6346787" y="4638422"/>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1" name="Text Placeholder 2">
            <a:extLst>
              <a:ext uri="{FF2B5EF4-FFF2-40B4-BE49-F238E27FC236}">
                <a16:creationId xmlns:a16="http://schemas.microsoft.com/office/drawing/2014/main" id="{69680A59-037D-4A5F-BB28-A920C7624C7D}"/>
              </a:ext>
            </a:extLst>
          </p:cNvPr>
          <p:cNvSpPr>
            <a:spLocks noGrp="1"/>
          </p:cNvSpPr>
          <p:nvPr>
            <p:ph type="body" idx="30" hasCustomPrompt="1"/>
          </p:nvPr>
        </p:nvSpPr>
        <p:spPr>
          <a:xfrm>
            <a:off x="6346787" y="2561794"/>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2">
            <a:extLst>
              <a:ext uri="{FF2B5EF4-FFF2-40B4-BE49-F238E27FC236}">
                <a16:creationId xmlns:a16="http://schemas.microsoft.com/office/drawing/2014/main" id="{D2ED2737-DE91-4117-9C84-0E7FAF9F7B6E}"/>
              </a:ext>
            </a:extLst>
          </p:cNvPr>
          <p:cNvSpPr>
            <a:spLocks noGrp="1"/>
          </p:cNvSpPr>
          <p:nvPr>
            <p:ph type="body" idx="1" hasCustomPrompt="1"/>
          </p:nvPr>
        </p:nvSpPr>
        <p:spPr>
          <a:xfrm>
            <a:off x="6346787" y="488852"/>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12" name="Straight Connector 11">
            <a:extLst>
              <a:ext uri="{FF2B5EF4-FFF2-40B4-BE49-F238E27FC236}">
                <a16:creationId xmlns:a16="http://schemas.microsoft.com/office/drawing/2014/main" id="{B7451BD1-7885-6846-BAD1-AB34202EA6A8}"/>
              </a:ext>
            </a:extLst>
          </p:cNvPr>
          <p:cNvCxnSpPr>
            <a:cxnSpLocks/>
          </p:cNvCxnSpPr>
          <p:nvPr userDrawn="1"/>
        </p:nvCxnSpPr>
        <p:spPr>
          <a:xfrm>
            <a:off x="6346787" y="391161"/>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F1EEF-4D48-764E-B3F0-3142577D7CEE}"/>
              </a:ext>
            </a:extLst>
          </p:cNvPr>
          <p:cNvCxnSpPr>
            <a:cxnSpLocks/>
          </p:cNvCxnSpPr>
          <p:nvPr userDrawn="1"/>
        </p:nvCxnSpPr>
        <p:spPr>
          <a:xfrm>
            <a:off x="6346787" y="2459244"/>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EDB6-380D-D349-8935-4065BB038B99}"/>
              </a:ext>
            </a:extLst>
          </p:cNvPr>
          <p:cNvCxnSpPr>
            <a:cxnSpLocks/>
          </p:cNvCxnSpPr>
          <p:nvPr userDrawn="1"/>
        </p:nvCxnSpPr>
        <p:spPr>
          <a:xfrm>
            <a:off x="6346787" y="4535872"/>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6">
            <a:extLst>
              <a:ext uri="{FF2B5EF4-FFF2-40B4-BE49-F238E27FC236}">
                <a16:creationId xmlns:a16="http://schemas.microsoft.com/office/drawing/2014/main" id="{E3BD8230-1636-4B69-B199-B2F33AD4C66B}"/>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612517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2" y="113154"/>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2" y="3121632"/>
            <a:ext cx="11612880" cy="1265237"/>
          </a:xfrm>
        </p:spPr>
        <p:txBody>
          <a:bodyPr/>
          <a:lstStyle>
            <a:lvl1pPr marL="0" indent="0">
              <a:buNone/>
              <a:defRPr sz="2000">
                <a:solidFill>
                  <a:schemeClr val="tx1"/>
                </a:solidFill>
              </a:defRPr>
            </a:lvl1pPr>
          </a:lstStyle>
          <a:p>
            <a:pPr lvl="0"/>
            <a:r>
              <a:rPr lang="en-US"/>
              <a:t>Presenter Title</a:t>
            </a:r>
          </a:p>
        </p:txBody>
      </p:sp>
    </p:spTree>
    <p:extLst>
      <p:ext uri="{BB962C8B-B14F-4D97-AF65-F5344CB8AC3E}">
        <p14:creationId xmlns:p14="http://schemas.microsoft.com/office/powerpoint/2010/main" val="27402572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mp; Wide Photo">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F4FD9B5-0043-474D-BBE4-602A7F33CC64}"/>
              </a:ext>
            </a:extLst>
          </p:cNvPr>
          <p:cNvSpPr>
            <a:spLocks noGrp="1"/>
          </p:cNvSpPr>
          <p:nvPr>
            <p:ph type="body" idx="33" hasCustomPrompt="1"/>
          </p:nvPr>
        </p:nvSpPr>
        <p:spPr>
          <a:xfrm>
            <a:off x="296826" y="4498657"/>
            <a:ext cx="3548977" cy="873316"/>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8751B218-DDD4-4C23-94D2-8AEB4102C299}"/>
              </a:ext>
            </a:extLst>
          </p:cNvPr>
          <p:cNvSpPr>
            <a:spLocks noGrp="1"/>
          </p:cNvSpPr>
          <p:nvPr>
            <p:ph type="body" idx="1" hasCustomPrompt="1"/>
          </p:nvPr>
        </p:nvSpPr>
        <p:spPr>
          <a:xfrm>
            <a:off x="296826" y="3327778"/>
            <a:ext cx="3548977" cy="873316"/>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5" name="Rectangle 24">
            <a:extLst>
              <a:ext uri="{FF2B5EF4-FFF2-40B4-BE49-F238E27FC236}">
                <a16:creationId xmlns:a16="http://schemas.microsoft.com/office/drawing/2014/main" id="{4A0ECDE5-B896-FB4D-B677-6ABA81A39CFA}"/>
              </a:ext>
            </a:extLst>
          </p:cNvPr>
          <p:cNvSpPr/>
          <p:nvPr userDrawn="1"/>
        </p:nvSpPr>
        <p:spPr bwMode="ltGray">
          <a:xfrm>
            <a:off x="0" y="2045289"/>
            <a:ext cx="4038600" cy="91422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4038600" cy="2045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E24F65DC-BE2B-B945-A542-E02DFD30E0D1}"/>
              </a:ext>
            </a:extLst>
          </p:cNvPr>
          <p:cNvSpPr>
            <a:spLocks noGrp="1"/>
          </p:cNvSpPr>
          <p:nvPr>
            <p:ph type="body" sz="quarter" idx="14" hasCustomPrompt="1"/>
          </p:nvPr>
        </p:nvSpPr>
        <p:spPr>
          <a:xfrm>
            <a:off x="300025" y="400821"/>
            <a:ext cx="3548977" cy="600934"/>
          </a:xfrm>
        </p:spPr>
        <p:txBody>
          <a:bodyPr tIns="0" rIns="0" bIns="0" anchor="t" anchorCtr="0">
            <a:spAutoFit/>
          </a:bodyPr>
          <a:lstStyle>
            <a:lvl1pPr marL="0" indent="0">
              <a:lnSpc>
                <a:spcPct val="85000"/>
              </a:lnSpc>
              <a:buNone/>
              <a:defRPr sz="4400" baseline="0">
                <a:latin typeface="+mj-lt"/>
              </a:defRPr>
            </a:lvl1pPr>
          </a:lstStyle>
          <a:p>
            <a:pPr lvl="0"/>
            <a:r>
              <a:rPr lang="en-US"/>
              <a:t>Title</a:t>
            </a:r>
          </a:p>
        </p:txBody>
      </p:sp>
      <p:sp>
        <p:nvSpPr>
          <p:cNvPr id="10" name="Text Placeholder 9">
            <a:extLst>
              <a:ext uri="{FF2B5EF4-FFF2-40B4-BE49-F238E27FC236}">
                <a16:creationId xmlns:a16="http://schemas.microsoft.com/office/drawing/2014/main" id="{DC66D374-402D-F442-A773-209F3281EA68}"/>
              </a:ext>
            </a:extLst>
          </p:cNvPr>
          <p:cNvSpPr>
            <a:spLocks noGrp="1"/>
          </p:cNvSpPr>
          <p:nvPr>
            <p:ph type="body" sz="quarter" idx="15" hasCustomPrompt="1"/>
          </p:nvPr>
        </p:nvSpPr>
        <p:spPr>
          <a:xfrm>
            <a:off x="296826" y="2203471"/>
            <a:ext cx="3555327" cy="597856"/>
          </a:xfrm>
        </p:spPr>
        <p:txBody>
          <a:bodyPr anchor="ctr" anchorCtr="0">
            <a:spAutoFit/>
          </a:bodyPr>
          <a:lstStyle>
            <a:lvl1pPr marL="0" indent="0">
              <a:buNone/>
              <a:defRPr sz="1800"/>
            </a:lvl1pPr>
          </a:lstStyle>
          <a:p>
            <a:pPr lvl="0"/>
            <a:r>
              <a:rPr lang="en-US"/>
              <a:t>Secondary level text goes here. Lorem ipsum dolor sit </a:t>
            </a:r>
            <a:r>
              <a:rPr lang="en-US" err="1"/>
              <a:t>amet</a:t>
            </a:r>
            <a:r>
              <a:rPr lang="en-US"/>
              <a:t>.</a:t>
            </a:r>
          </a:p>
        </p:txBody>
      </p:sp>
      <p:grpSp>
        <p:nvGrpSpPr>
          <p:cNvPr id="6" name="Group 5">
            <a:extLst>
              <a:ext uri="{FF2B5EF4-FFF2-40B4-BE49-F238E27FC236}">
                <a16:creationId xmlns:a16="http://schemas.microsoft.com/office/drawing/2014/main" id="{26C93313-5C7D-47F1-9938-FD5AE1BF45B6}"/>
              </a:ext>
            </a:extLst>
          </p:cNvPr>
          <p:cNvGrpSpPr/>
          <p:nvPr userDrawn="1"/>
        </p:nvGrpSpPr>
        <p:grpSpPr>
          <a:xfrm>
            <a:off x="296826" y="3257458"/>
            <a:ext cx="3548977" cy="1166547"/>
            <a:chOff x="296826" y="3532761"/>
            <a:chExt cx="3459129" cy="1166547"/>
          </a:xfrm>
        </p:grpSpPr>
        <p:cxnSp>
          <p:nvCxnSpPr>
            <p:cNvPr id="28" name="Straight Connector 27">
              <a:extLst>
                <a:ext uri="{FF2B5EF4-FFF2-40B4-BE49-F238E27FC236}">
                  <a16:creationId xmlns:a16="http://schemas.microsoft.com/office/drawing/2014/main" id="{0AF580AC-46C0-1F40-84DD-2BC5E26D00D7}"/>
                </a:ext>
              </a:extLst>
            </p:cNvPr>
            <p:cNvCxnSpPr>
              <a:cxnSpLocks/>
            </p:cNvCxnSpPr>
            <p:nvPr userDrawn="1"/>
          </p:nvCxnSpPr>
          <p:spPr>
            <a:xfrm>
              <a:off x="296826" y="3532761"/>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AA79F3-4B6D-A247-B9EE-7EA4867AE92C}"/>
                </a:ext>
              </a:extLst>
            </p:cNvPr>
            <p:cNvCxnSpPr>
              <a:cxnSpLocks/>
            </p:cNvCxnSpPr>
            <p:nvPr userDrawn="1"/>
          </p:nvCxnSpPr>
          <p:spPr>
            <a:xfrm>
              <a:off x="296826" y="4699308"/>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CAAA4B92-4A3B-FE4A-BAB2-B95CDF36E17D}"/>
              </a:ext>
            </a:extLst>
          </p:cNvPr>
          <p:cNvSpPr>
            <a:spLocks noGrp="1"/>
          </p:cNvSpPr>
          <p:nvPr>
            <p:ph type="pic" sz="quarter" idx="32" hasCustomPrompt="1"/>
          </p:nvPr>
        </p:nvSpPr>
        <p:spPr>
          <a:xfrm>
            <a:off x="4038600" y="0"/>
            <a:ext cx="81534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7" name="Slide Number Placeholder 6">
            <a:extLst>
              <a:ext uri="{FF2B5EF4-FFF2-40B4-BE49-F238E27FC236}">
                <a16:creationId xmlns:a16="http://schemas.microsoft.com/office/drawing/2014/main" id="{0E88BFA8-7D6E-4FC1-8413-B6FE24F578CC}"/>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27907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A6D17E-E002-6C40-99AE-60D6AED6150A}"/>
              </a:ext>
            </a:extLst>
          </p:cNvPr>
          <p:cNvSpPr/>
          <p:nvPr userDrawn="1"/>
        </p:nvSpPr>
        <p:spPr bwMode="ltGray">
          <a:xfrm>
            <a:off x="0" y="1295399"/>
            <a:ext cx="6096000" cy="338961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95079F8D-32D4-4B6A-996F-97B3E3F82A8E}"/>
              </a:ext>
            </a:extLst>
          </p:cNvPr>
          <p:cNvSpPr>
            <a:spLocks noGrp="1"/>
          </p:cNvSpPr>
          <p:nvPr>
            <p:ph type="body" idx="43" hasCustomPrompt="1"/>
          </p:nvPr>
        </p:nvSpPr>
        <p:spPr>
          <a:xfrm>
            <a:off x="301808" y="1610089"/>
            <a:ext cx="5410624" cy="2874890"/>
          </a:xfrm>
        </p:spPr>
        <p:txBody>
          <a:bodyPr anchor="t" anchorCtr="0">
            <a:spAutoFit/>
          </a:bodyPr>
          <a:lstStyle>
            <a:lvl1pPr marL="0" indent="0">
              <a:buFont typeface="Arial" panose="020B0604020202020204" pitchFamily="34" charse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If there is smaller text that would go here. Lorem ipsum dolor sit amet, consectetur adipiscing elit. Aliquam sed nisi vitae risus rhoncus condimentum. </a:t>
            </a:r>
          </a:p>
          <a:p>
            <a:pPr lvl="0"/>
            <a:r>
              <a:rPr lang="da-DK"/>
              <a:t>Phasellus in hendrerit magna, a accumsan velit. Morbi aliquam magna eu metus molestie fringilla. Suspendisse leo erat, condimentum sed eros in, vestibulum tincidunt elit. Pellentesque lacus arcu, varius nec urna sed, malesuada lobortis augue. Curabitur a diam ac diam rhoncus molestie porta vel diam. Nam in commodo massa.</a:t>
            </a:r>
          </a:p>
          <a:p>
            <a:pPr lvl="0"/>
            <a:r>
              <a:rPr lang="da-DK"/>
              <a:t>Quisque pretium venenatis erat ac mattis. In auctor enim vel ante pretium, vel laoreet lorem aliquet. Fusce at mauris elementum, dictum nunc eget, fringilla ex. Fusce arcu felis, vehicula quis feugiat sed, aliquet quis eros.</a:t>
            </a:r>
          </a:p>
        </p:txBody>
      </p:sp>
      <p:sp>
        <p:nvSpPr>
          <p:cNvPr id="13" name="Text Placeholder 2">
            <a:extLst>
              <a:ext uri="{FF2B5EF4-FFF2-40B4-BE49-F238E27FC236}">
                <a16:creationId xmlns:a16="http://schemas.microsoft.com/office/drawing/2014/main" id="{3395DE6A-59EA-4262-8B12-C421BAF14CAD}"/>
              </a:ext>
            </a:extLst>
          </p:cNvPr>
          <p:cNvSpPr>
            <a:spLocks noGrp="1"/>
          </p:cNvSpPr>
          <p:nvPr>
            <p:ph type="body" idx="42" hasCustomPrompt="1"/>
          </p:nvPr>
        </p:nvSpPr>
        <p:spPr>
          <a:xfrm>
            <a:off x="301808" y="4947906"/>
            <a:ext cx="5410624" cy="291618"/>
          </a:xfrm>
        </p:spPr>
        <p:txBody>
          <a:bodyPr anchor="t" anchorCtr="0">
            <a:spAutoFit/>
          </a:bodyPr>
          <a:lstStyle>
            <a:lvl1pPr marL="0" indent="0">
              <a:buFont typeface="Arial" panose="020B0604020202020204" pitchFamily="34" charset="0"/>
              <a:buNone/>
              <a:defRPr sz="1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SECTION TITLE</a:t>
            </a:r>
          </a:p>
        </p:txBody>
      </p:sp>
      <p:sp>
        <p:nvSpPr>
          <p:cNvPr id="12" name="Text Placeholder 2">
            <a:extLst>
              <a:ext uri="{FF2B5EF4-FFF2-40B4-BE49-F238E27FC236}">
                <a16:creationId xmlns:a16="http://schemas.microsoft.com/office/drawing/2014/main" id="{90DB020F-406C-4AED-9242-A64F55F87868}"/>
              </a:ext>
            </a:extLst>
          </p:cNvPr>
          <p:cNvSpPr>
            <a:spLocks noGrp="1"/>
          </p:cNvSpPr>
          <p:nvPr>
            <p:ph type="body" idx="41" hasCustomPrompt="1"/>
          </p:nvPr>
        </p:nvSpPr>
        <p:spPr>
          <a:xfrm>
            <a:off x="301808" y="5353603"/>
            <a:ext cx="5410624" cy="833305"/>
          </a:xfrm>
        </p:spPr>
        <p:txBody>
          <a:bodyPr anchor="t" anchorCtr="0">
            <a:spAutoFit/>
          </a:bodyPr>
          <a:lstStyle>
            <a:lvl1pPr marL="0" indent="109538">
              <a:lnSpc>
                <a:spcPct val="90000"/>
              </a:lnSpc>
              <a:spcBef>
                <a:spcPts val="600"/>
              </a:spcBef>
              <a:buFont typeface="Arial" panose="020B0604020202020204" pitchFamily="34" charset="0"/>
              <a:buChar char="•"/>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Bullet point 1</a:t>
            </a:r>
          </a:p>
          <a:p>
            <a:pPr lvl="0"/>
            <a:r>
              <a:rPr lang="da-DK"/>
              <a:t>Bullet point 2</a:t>
            </a:r>
          </a:p>
          <a:p>
            <a:pPr lvl="0"/>
            <a:r>
              <a:rPr lang="da-DK"/>
              <a:t>Bullet point 3</a:t>
            </a:r>
          </a:p>
        </p:txBody>
      </p:sp>
      <p:sp>
        <p:nvSpPr>
          <p:cNvPr id="17" name="Rectangle 16">
            <a:extLst>
              <a:ext uri="{FF2B5EF4-FFF2-40B4-BE49-F238E27FC236}">
                <a16:creationId xmlns:a16="http://schemas.microsoft.com/office/drawing/2014/main" id="{8EC55A16-E0A0-C041-920C-88AF84A37F15}"/>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36C4653-60FA-1D42-8CA9-AE0A9AEA31C1}"/>
              </a:ext>
            </a:extLst>
          </p:cNvPr>
          <p:cNvSpPr>
            <a:spLocks noGrp="1"/>
          </p:cNvSpPr>
          <p:nvPr>
            <p:ph type="pic" sz="quarter" idx="10"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27" name="Title 1">
            <a:extLst>
              <a:ext uri="{FF2B5EF4-FFF2-40B4-BE49-F238E27FC236}">
                <a16:creationId xmlns:a16="http://schemas.microsoft.com/office/drawing/2014/main" id="{8C21ECF7-7914-B74D-9806-A86E1D19B8E5}"/>
              </a:ext>
            </a:extLst>
          </p:cNvPr>
          <p:cNvSpPr>
            <a:spLocks noGrp="1"/>
          </p:cNvSpPr>
          <p:nvPr>
            <p:ph type="title" hasCustomPrompt="1"/>
          </p:nvPr>
        </p:nvSpPr>
        <p:spPr>
          <a:xfrm>
            <a:off x="298808" y="397384"/>
            <a:ext cx="5413623" cy="600934"/>
          </a:xfrm>
        </p:spPr>
        <p:txBody>
          <a:bodyPr tIns="0" rIns="0" bIns="0">
            <a:spAutoFit/>
          </a:bodyPr>
          <a:lstStyle>
            <a:lvl1pPr>
              <a:tabLst>
                <a:tab pos="519113" algn="l"/>
              </a:tabLst>
              <a:defRPr sz="4400">
                <a:latin typeface="+mj-lt"/>
              </a:defRPr>
            </a:lvl1pPr>
          </a:lstStyle>
          <a:p>
            <a:r>
              <a:rPr lang="en-US"/>
              <a:t>Title</a:t>
            </a:r>
          </a:p>
        </p:txBody>
      </p:sp>
      <p:cxnSp>
        <p:nvCxnSpPr>
          <p:cNvPr id="19" name="Straight Connector 18">
            <a:extLst>
              <a:ext uri="{FF2B5EF4-FFF2-40B4-BE49-F238E27FC236}">
                <a16:creationId xmlns:a16="http://schemas.microsoft.com/office/drawing/2014/main" id="{D4FD7FBD-E4D9-41A5-938B-2A7406A02ADE}"/>
              </a:ext>
            </a:extLst>
          </p:cNvPr>
          <p:cNvCxnSpPr>
            <a:cxnSpLocks/>
          </p:cNvCxnSpPr>
          <p:nvPr userDrawn="1"/>
        </p:nvCxnSpPr>
        <p:spPr>
          <a:xfrm>
            <a:off x="288533" y="5260120"/>
            <a:ext cx="56393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6">
            <a:extLst>
              <a:ext uri="{FF2B5EF4-FFF2-40B4-BE49-F238E27FC236}">
                <a16:creationId xmlns:a16="http://schemas.microsoft.com/office/drawing/2014/main" id="{A8F6F6A1-3C64-483D-8A88-D810C6E3700E}"/>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90475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6000" y="1609725"/>
            <a:ext cx="5715000" cy="3798888"/>
          </a:xfrm>
          <a:solidFill>
            <a:schemeClr val="bg1">
              <a:lumMod val="75000"/>
            </a:schemeClr>
          </a:solidFill>
        </p:spPr>
        <p:txBody>
          <a:bodyPr bIns="1828800" anchor="ctr" anchorCtr="0"/>
          <a:lstStyle>
            <a:lvl1pPr marL="0" indent="0" algn="ctr">
              <a:buNone/>
              <a:defRPr sz="1200">
                <a:solidFill>
                  <a:schemeClr val="tx1"/>
                </a:solidFill>
              </a:defRPr>
            </a:lvl1pPr>
          </a:lstStyle>
          <a:p>
            <a:r>
              <a:rPr lang="en-US"/>
              <a:t>Click to Add Photo</a:t>
            </a: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5410624" cy="4310263"/>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4"/>
            <a:ext cx="11612880" cy="600934"/>
          </a:xfrm>
        </p:spPr>
        <p:txBody>
          <a:bodyPr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6214006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6C5F9557-E536-4C57-96BB-1857C7DE96C6}"/>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26469"/>
            <a:ext cx="6096000" cy="6884469"/>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2874890"/>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0691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lle, Content &amp; Char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04B36-E44E-4A42-B169-282EAD312F17}"/>
              </a:ext>
            </a:extLst>
          </p:cNvPr>
          <p:cNvSpPr/>
          <p:nvPr userDrawn="1"/>
        </p:nvSpPr>
        <p:spPr bwMode="white">
          <a:xfrm>
            <a:off x="6096000" y="0"/>
            <a:ext cx="6096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095224"/>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809597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2 Photos &amp; Content Alternate">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6FFE2967-DA2B-41A7-9934-A362BE5C4A4E}"/>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6579" y="5476462"/>
            <a:ext cx="5593363" cy="679417"/>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808" y="5476462"/>
            <a:ext cx="5608698" cy="679417"/>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807" y="1478999"/>
            <a:ext cx="5625230"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5601" y="1478999"/>
            <a:ext cx="5625230"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02648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049926"/>
          </a:xfrm>
          <a:solidFill>
            <a:schemeClr val="bg1">
              <a:lumMod val="75000"/>
            </a:schemeClr>
          </a:solidFill>
        </p:spPr>
        <p:txBody>
          <a:bodyPr bIns="2743200" anchor="ctr" anchorCtr="0"/>
          <a:lstStyle>
            <a:lvl1pPr marL="0" indent="0" algn="ctr">
              <a:buNone/>
              <a:defRPr sz="1400">
                <a:solidFill>
                  <a:schemeClr val="tx1"/>
                </a:solidFill>
              </a:defRPr>
            </a:lvl1pPr>
          </a:lstStyle>
          <a:p>
            <a:r>
              <a:rPr lang="en-US"/>
              <a:t>Click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79"/>
            <a:ext cx="12192000" cy="833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a:xfrm>
            <a:off x="296825" y="6302968"/>
            <a:ext cx="11612880" cy="348557"/>
          </a:xfrm>
        </p:spPr>
        <p:txBody>
          <a:bodyPr>
            <a:spAutoFit/>
          </a:bodyPr>
          <a:lstStyle>
            <a:lvl1pPr marL="0" indent="0">
              <a:buNone/>
              <a:defRPr sz="1800">
                <a:latin typeface="+mn-lt"/>
              </a:defRPr>
            </a:lvl1pPr>
          </a:lstStyle>
          <a:p>
            <a:pPr lvl="0"/>
            <a:r>
              <a:rPr lang="en-US"/>
              <a:t>Image caption goes here. Lorem ipsum dolor sit </a:t>
            </a:r>
            <a:r>
              <a:rPr lang="en-US" err="1"/>
              <a:t>amet</a:t>
            </a:r>
            <a:r>
              <a:rPr lang="en-US"/>
              <a:t>.</a:t>
            </a:r>
          </a:p>
        </p:txBody>
      </p:sp>
    </p:spTree>
    <p:extLst>
      <p:ext uri="{BB962C8B-B14F-4D97-AF65-F5344CB8AC3E}">
        <p14:creationId xmlns:p14="http://schemas.microsoft.com/office/powerpoint/2010/main" val="1169922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3 Columns &amp; Photos">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4D896874-DF87-45FD-943F-3D741B096215}"/>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3231"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7930"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807"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807" y="1478999"/>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7930" y="1478999"/>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3231" y="1478999"/>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560399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Photos and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5591"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143"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873"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32873" y="318112"/>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143" y="318112"/>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5591" y="318112"/>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21580"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6143"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862"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862" y="3478406"/>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6143" y="3478406"/>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21580" y="3478406"/>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Tree>
    <p:extLst>
      <p:ext uri="{BB962C8B-B14F-4D97-AF65-F5344CB8AC3E}">
        <p14:creationId xmlns:p14="http://schemas.microsoft.com/office/powerpoint/2010/main" val="968055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bg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9E91A12-D59B-4799-95CD-3A32AB13CFFF}"/>
              </a:ext>
            </a:extLst>
          </p:cNvPr>
          <p:cNvSpPr>
            <a:spLocks noGrp="1"/>
          </p:cNvSpPr>
          <p:nvPr>
            <p:ph type="body" sz="quarter" idx="14" hasCustomPrompt="1"/>
          </p:nvPr>
        </p:nvSpPr>
        <p:spPr>
          <a:xfrm>
            <a:off x="282101" y="53165"/>
            <a:ext cx="11612880" cy="5016758"/>
          </a:xfrm>
        </p:spPr>
        <p:txBody>
          <a:bodyPr>
            <a:spAutoFit/>
          </a:bodyPr>
          <a:lstStyle>
            <a:lvl1pPr marL="60325" indent="-60325">
              <a:lnSpc>
                <a:spcPts val="9600"/>
              </a:lnSpc>
              <a:buNone/>
              <a:defRPr sz="8000">
                <a:latin typeface="+mj-lt"/>
              </a:defRPr>
            </a:lvl1pPr>
          </a:lstStyle>
          <a:p>
            <a:pPr lvl="0"/>
            <a:r>
              <a:rPr lang="en-US"/>
              <a:t>Full page quote or sentence. Lorem ipsum dolor sit </a:t>
            </a:r>
            <a:r>
              <a:rPr lang="en-US" err="1"/>
              <a:t>amet</a:t>
            </a:r>
            <a:r>
              <a:rPr lang="en-US"/>
              <a:t>, </a:t>
            </a:r>
            <a:r>
              <a:rPr lang="en-US" err="1"/>
              <a:t>consectetur</a:t>
            </a:r>
            <a:r>
              <a:rPr lang="en-US"/>
              <a:t> </a:t>
            </a:r>
            <a:r>
              <a:rPr lang="en-US" err="1"/>
              <a:t>ddipiscing</a:t>
            </a:r>
            <a:r>
              <a:rPr lang="en-US"/>
              <a:t> ipsum </a:t>
            </a:r>
            <a:r>
              <a:rPr lang="en-US" err="1"/>
              <a:t>elit</a:t>
            </a:r>
            <a:r>
              <a:rPr lang="en-US"/>
              <a:t>.” </a:t>
            </a:r>
          </a:p>
        </p:txBody>
      </p:sp>
      <p:sp>
        <p:nvSpPr>
          <p:cNvPr id="13" name="Text Placeholder 3">
            <a:extLst>
              <a:ext uri="{FF2B5EF4-FFF2-40B4-BE49-F238E27FC236}">
                <a16:creationId xmlns:a16="http://schemas.microsoft.com/office/drawing/2014/main" id="{896D4DF3-D303-40E5-9BB4-C2887AD4CE25}"/>
              </a:ext>
            </a:extLst>
          </p:cNvPr>
          <p:cNvSpPr>
            <a:spLocks noGrp="1"/>
          </p:cNvSpPr>
          <p:nvPr>
            <p:ph type="body" sz="quarter" idx="24" hasCustomPrompt="1"/>
          </p:nvPr>
        </p:nvSpPr>
        <p:spPr>
          <a:xfrm>
            <a:off x="298808" y="6251212"/>
            <a:ext cx="11622024" cy="348557"/>
          </a:xfrm>
        </p:spPr>
        <p:txBody>
          <a:bodyPr>
            <a:spAutoFit/>
          </a:bodyPr>
          <a:lstStyle>
            <a:lvl1pPr marL="0" indent="0">
              <a:buNone/>
              <a:defRPr sz="1800"/>
            </a:lvl1pPr>
          </a:lstStyle>
          <a:p>
            <a:pPr lvl="0"/>
            <a:r>
              <a:rPr lang="en-US"/>
              <a:t>NAME, Title, Company</a:t>
            </a:r>
          </a:p>
        </p:txBody>
      </p:sp>
      <p:cxnSp>
        <p:nvCxnSpPr>
          <p:cNvPr id="10" name="Straight Connector 9">
            <a:extLst>
              <a:ext uri="{FF2B5EF4-FFF2-40B4-BE49-F238E27FC236}">
                <a16:creationId xmlns:a16="http://schemas.microsoft.com/office/drawing/2014/main" id="{3D93F98F-51FA-47B5-AD67-B3FA9D4D7C8D}"/>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3D30F9-CEC4-4A80-B319-8885901FCC68}"/>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C81095-FF9C-45F3-8DEB-4F0A3C4ADA5F}"/>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v with Blue Background">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D2B2D7A6-5516-4137-8849-76521CC025F9}"/>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83" y="3803595"/>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3154"/>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82" y="4271729"/>
            <a:ext cx="11612880" cy="1265237"/>
          </a:xfrm>
        </p:spPr>
        <p:txBody>
          <a:bodyPr/>
          <a:lstStyle>
            <a:lvl1pPr marL="0" indent="0">
              <a:buNone/>
              <a:defRPr sz="2000">
                <a:solidFill>
                  <a:schemeClr val="tx1"/>
                </a:solidFill>
              </a:defRPr>
            </a:lvl1pPr>
          </a:lstStyle>
          <a:p>
            <a:pPr lvl="0"/>
            <a:r>
              <a:rPr lang="en-US"/>
              <a:t>Presenter Title</a:t>
            </a:r>
          </a:p>
        </p:txBody>
      </p:sp>
      <p:cxnSp>
        <p:nvCxnSpPr>
          <p:cNvPr id="8" name="Straight Connector 7">
            <a:extLst>
              <a:ext uri="{FF2B5EF4-FFF2-40B4-BE49-F238E27FC236}">
                <a16:creationId xmlns:a16="http://schemas.microsoft.com/office/drawing/2014/main" id="{36A27F0B-F6F9-46AE-8CE2-252D23EB6E34}"/>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CCD550-7E89-4D4A-AD66-2A9ADEE3840E}"/>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4BEA64-B42F-4C7B-9AB3-A805BD3744F6}"/>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gray">
          <a:xfrm>
            <a:off x="285242" y="5862684"/>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1962024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Quote &amp; Photo">
    <p:bg>
      <p:bgPr>
        <a:solidFill>
          <a:srgbClr val="E6E6E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1156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F5E0FF3-EAED-4B67-B437-FE3B2979E5B1}"/>
              </a:ext>
            </a:extLst>
          </p:cNvPr>
          <p:cNvSpPr>
            <a:spLocks noGrp="1"/>
          </p:cNvSpPr>
          <p:nvPr>
            <p:ph type="title" hasCustomPrompt="1"/>
          </p:nvPr>
        </p:nvSpPr>
        <p:spPr>
          <a:xfrm>
            <a:off x="298808" y="271726"/>
            <a:ext cx="5542434" cy="2419893"/>
          </a:xfrm>
        </p:spPr>
        <p:txBody>
          <a:bodyPr anchor="t" anchorCtr="0">
            <a:spAutoFit/>
          </a:bodyPr>
          <a:lstStyle/>
          <a:p>
            <a:pPr marL="177800" indent="-177800"/>
            <a:r>
              <a:rPr lang="en-US"/>
              <a:t>“Type quote here and include quotation marks before and after text.”</a:t>
            </a:r>
          </a:p>
        </p:txBody>
      </p:sp>
      <p:cxnSp>
        <p:nvCxnSpPr>
          <p:cNvPr id="13" name="Straight Connector 12">
            <a:extLst>
              <a:ext uri="{FF2B5EF4-FFF2-40B4-BE49-F238E27FC236}">
                <a16:creationId xmlns:a16="http://schemas.microsoft.com/office/drawing/2014/main" id="{04AD888E-D9A4-0E4E-8B8C-50778FA440A5}"/>
              </a:ext>
            </a:extLst>
          </p:cNvPr>
          <p:cNvCxnSpPr>
            <a:cxnSpLocks/>
          </p:cNvCxnSpPr>
          <p:nvPr userDrawn="1"/>
        </p:nvCxnSpPr>
        <p:spPr>
          <a:xfrm>
            <a:off x="295102" y="6172200"/>
            <a:ext cx="54173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EA70641-5692-C941-914E-5EFCB15017AB}"/>
              </a:ext>
            </a:extLst>
          </p:cNvPr>
          <p:cNvSpPr>
            <a:spLocks noGrp="1"/>
          </p:cNvSpPr>
          <p:nvPr>
            <p:ph type="pic" sz="quarter" idx="23"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9" name="Text Placeholder 3">
            <a:extLst>
              <a:ext uri="{FF2B5EF4-FFF2-40B4-BE49-F238E27FC236}">
                <a16:creationId xmlns:a16="http://schemas.microsoft.com/office/drawing/2014/main" id="{CEB07134-3C68-A24C-852D-70F78F1351E2}"/>
              </a:ext>
            </a:extLst>
          </p:cNvPr>
          <p:cNvSpPr>
            <a:spLocks noGrp="1"/>
          </p:cNvSpPr>
          <p:nvPr>
            <p:ph type="body" sz="quarter" idx="24" hasCustomPrompt="1"/>
          </p:nvPr>
        </p:nvSpPr>
        <p:spPr>
          <a:xfrm>
            <a:off x="276368" y="6251212"/>
            <a:ext cx="4916488" cy="348557"/>
          </a:xfrm>
        </p:spPr>
        <p:txBody>
          <a:bodyPr>
            <a:spAutoFit/>
          </a:bodyPr>
          <a:lstStyle>
            <a:lvl1pPr marL="0" indent="0">
              <a:buNone/>
              <a:defRPr sz="1800"/>
            </a:lvl1pPr>
          </a:lstStyle>
          <a:p>
            <a:pPr lvl="0"/>
            <a:r>
              <a:rPr lang="en-US"/>
              <a:t>Name, Title, Company</a:t>
            </a:r>
          </a:p>
        </p:txBody>
      </p:sp>
    </p:spTree>
    <p:extLst>
      <p:ext uri="{BB962C8B-B14F-4D97-AF65-F5344CB8AC3E}">
        <p14:creationId xmlns:p14="http://schemas.microsoft.com/office/powerpoint/2010/main" val="966200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Quote &amp; Photo">
    <p:bg>
      <p:bgPr>
        <a:solidFill>
          <a:schemeClr val="bg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3803023"/>
            <a:ext cx="11612880" cy="2342949"/>
          </a:xfrm>
        </p:spPr>
        <p:txBody>
          <a:bodyPr>
            <a:spAutoFit/>
          </a:bodyPr>
          <a:lstStyle>
            <a:lvl1pPr marL="0" indent="0">
              <a:lnSpc>
                <a:spcPct val="125000"/>
              </a:lnSpc>
              <a:buNone/>
              <a:defRPr sz="6000">
                <a:latin typeface="+mj-lt"/>
              </a:defRPr>
            </a:lvl1pPr>
          </a:lstStyle>
          <a:p>
            <a:pPr lvl="0"/>
            <a:r>
              <a:rPr lang="en-US"/>
              <a:t>Long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92000" cy="3896360"/>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101" y="6249815"/>
            <a:ext cx="11612880" cy="348557"/>
          </a:xfrm>
        </p:spPr>
        <p:txBody>
          <a:bodyPr>
            <a:spAutoFit/>
          </a:bodyPr>
          <a:lstStyle>
            <a:lvl1pPr marL="0" indent="0">
              <a:buNone/>
              <a:defRPr sz="1800">
                <a:solidFill>
                  <a:schemeClr val="tx1"/>
                </a:solidFill>
              </a:defRPr>
            </a:lvl1pPr>
          </a:lstStyle>
          <a:p>
            <a:pPr lvl="0"/>
            <a:r>
              <a:rPr lang="en-US"/>
              <a:t>Small title would go here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8" y="5020144"/>
            <a:ext cx="12202408"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5827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97757"/>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3"/>
            <a:ext cx="11612880" cy="1215717"/>
          </a:xfrm>
        </p:spPr>
        <p:txBody>
          <a:bodyPr>
            <a:spAutoFit/>
          </a:bodyPr>
          <a:lstStyle>
            <a:lvl1pPr marL="0" indent="0">
              <a:lnSpc>
                <a:spcPct val="90000"/>
              </a:lnSpc>
              <a:buNone/>
              <a:defRPr sz="4000">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2"/>
            <a:ext cx="11612880" cy="291618"/>
          </a:xfrm>
        </p:spPr>
        <p:txBody>
          <a:bodyPr>
            <a:spAutoFit/>
          </a:bodyPr>
          <a:lstStyle>
            <a:lvl1pPr marL="0" indent="0">
              <a:buNone/>
              <a:defRPr sz="1400">
                <a:solidFill>
                  <a:schemeClr val="bg1"/>
                </a:solidFill>
              </a:defRPr>
            </a:lvl1pPr>
          </a:lstStyle>
          <a:p>
            <a:pPr lvl="0"/>
            <a:r>
              <a:rPr lang="en-US"/>
              <a:t>Small title would go here</a:t>
            </a:r>
          </a:p>
        </p:txBody>
      </p:sp>
    </p:spTree>
    <p:extLst>
      <p:ext uri="{BB962C8B-B14F-4D97-AF65-F5344CB8AC3E}">
        <p14:creationId xmlns:p14="http://schemas.microsoft.com/office/powerpoint/2010/main" val="1021280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57999"/>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3"/>
            <a:ext cx="11612880" cy="1215717"/>
          </a:xfrm>
        </p:spPr>
        <p:txBody>
          <a:bodyPr>
            <a:spAutoFit/>
          </a:bodyPr>
          <a:lstStyle>
            <a:lvl1pPr marL="0" indent="0">
              <a:lnSpc>
                <a:spcPct val="90000"/>
              </a:lnSpc>
              <a:buNone/>
              <a:defRPr sz="4000">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2"/>
            <a:ext cx="11612880" cy="291618"/>
          </a:xfrm>
        </p:spPr>
        <p:txBody>
          <a:bodyPr>
            <a:spAutoFit/>
          </a:bodyPr>
          <a:lstStyle>
            <a:lvl1pPr marL="0" indent="0">
              <a:buNone/>
              <a:defRPr sz="1400">
                <a:solidFill>
                  <a:schemeClr val="tx1"/>
                </a:solidFill>
              </a:defRPr>
            </a:lvl1pPr>
          </a:lstStyle>
          <a:p>
            <a:pPr lvl="0"/>
            <a:r>
              <a:rPr lang="en-US"/>
              <a:t>Small title would go here</a:t>
            </a:r>
          </a:p>
        </p:txBody>
      </p:sp>
    </p:spTree>
    <p:extLst>
      <p:ext uri="{BB962C8B-B14F-4D97-AF65-F5344CB8AC3E}">
        <p14:creationId xmlns:p14="http://schemas.microsoft.com/office/powerpoint/2010/main" val="442101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858000"/>
          </a:xfrm>
          <a:solidFill>
            <a:schemeClr val="bg1">
              <a:lumMod val="75000"/>
            </a:schemeClr>
          </a:solidFill>
        </p:spPr>
        <p:txBody>
          <a:bodyPr bIns="2743200" anchor="ctr" anchorCtr="0"/>
          <a:lstStyle>
            <a:lvl1pPr marL="0" indent="0" algn="ctr">
              <a:buNone/>
              <a:defRPr sz="1400"/>
            </a:lvl1pPr>
          </a:lstStyle>
          <a:p>
            <a:r>
              <a:rPr lang="en-US"/>
              <a:t>Click to Add Photo</a:t>
            </a:r>
          </a:p>
        </p:txBody>
      </p:sp>
    </p:spTree>
    <p:extLst>
      <p:ext uri="{BB962C8B-B14F-4D97-AF65-F5344CB8AC3E}">
        <p14:creationId xmlns:p14="http://schemas.microsoft.com/office/powerpoint/2010/main" val="1684100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7E1DF1F-9F96-4A14-AF03-E360402BF2BB}"/>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319" y="1310878"/>
            <a:ext cx="10393362" cy="3626644"/>
          </a:xfrm>
        </p:spPr>
        <p:txBody>
          <a:bodyPr anchor="t" anchorCtr="0"/>
          <a:lstStyle>
            <a:lvl1pPr marL="0" indent="0" algn="ctr">
              <a:buNone/>
              <a:defRPr sz="30000">
                <a:solidFill>
                  <a:schemeClr val="tx1"/>
                </a:solidFill>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305" y="5343525"/>
            <a:ext cx="10455442" cy="1270000"/>
          </a:xfrm>
        </p:spPr>
        <p:txBody>
          <a:bodyPr/>
          <a:lstStyle>
            <a:lvl1pPr marL="0" indent="0" algn="ctr">
              <a:buNone/>
              <a:defRPr sz="2800">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17" y="4953000"/>
            <a:ext cx="122218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970491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with Dark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116032"/>
            <a:ext cx="11612880" cy="3114060"/>
          </a:xfrm>
          <a:ln>
            <a:noFill/>
          </a:ln>
        </p:spPr>
        <p:txBody>
          <a:bodyPr/>
          <a:lstStyle>
            <a:lvl1pPr marL="0" indent="0">
              <a:lnSpc>
                <a:spcPct val="95000"/>
              </a:lnSpc>
              <a:buNone/>
              <a:defRPr sz="8000">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3251878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with Light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24565703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B7C2FF42-59E3-427C-8F9B-D3882FA9C920}"/>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242" y="5862684"/>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16994470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bg2"/>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5617" y="1602475"/>
            <a:ext cx="364614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283517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with Blue Background">
    <p:bg>
      <p:bgPr>
        <a:solidFill>
          <a:schemeClr val="bg2"/>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619F9BE7-01D9-4366-AAF4-C9A95F321B6F}"/>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09"/>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74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gray">
          <a:xfrm>
            <a:off x="11386100" y="4808020"/>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3180334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3712B52-F4A1-4732-BF14-12E26AD6C38E}"/>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lide Number Placeholder 6">
            <a:extLst>
              <a:ext uri="{FF2B5EF4-FFF2-40B4-BE49-F238E27FC236}">
                <a16:creationId xmlns:a16="http://schemas.microsoft.com/office/drawing/2014/main" id="{90B45F38-CFD5-466C-BE58-79F2F44D79E6}"/>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859080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DB72BAB-F910-47FF-B185-2229E16BCD18}"/>
              </a:ext>
            </a:extLst>
          </p:cNvPr>
          <p:cNvGraphicFramePr>
            <a:graphicFrameLocks noChangeAspect="1"/>
          </p:cNvGraphicFramePr>
          <p:nvPr userDrawn="1">
            <p:custDataLst>
              <p:tags r:id="rId1"/>
            </p:custDataLst>
            <p:extLst>
              <p:ext uri="{D42A27DB-BD31-4B8C-83A1-F6EECF244321}">
                <p14:modId xmlns:p14="http://schemas.microsoft.com/office/powerpoint/2010/main" val="1189450658"/>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4DB72BAB-F910-47FF-B185-2229E16BCD18}"/>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black">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19" name="Title 1">
            <a:extLst>
              <a:ext uri="{FF2B5EF4-FFF2-40B4-BE49-F238E27FC236}">
                <a16:creationId xmlns:a16="http://schemas.microsoft.com/office/drawing/2014/main" id="{9E32D6F1-6242-4094-BCEB-9D4EF3151933}"/>
              </a:ext>
            </a:extLst>
          </p:cNvPr>
          <p:cNvSpPr>
            <a:spLocks noGrp="1"/>
          </p:cNvSpPr>
          <p:nvPr>
            <p:ph type="ctrTitle" hasCustomPrompt="1"/>
          </p:nvPr>
        </p:nvSpPr>
        <p:spPr>
          <a:xfrm>
            <a:off x="702564" y="2763520"/>
            <a:ext cx="10843156" cy="1554480"/>
          </a:xfrm>
        </p:spPr>
        <p:txBody>
          <a:bodyPr vert="horz" anchor="b"/>
          <a:lstStyle>
            <a:lvl1pPr algn="l">
              <a:defRPr sz="5800" cap="none" spc="-100" baseline="0">
                <a:solidFill>
                  <a:schemeClr val="tx1"/>
                </a:solidFill>
                <a:latin typeface="+mn-lt"/>
              </a:defRPr>
            </a:lvl1pPr>
          </a:lstStyle>
          <a:p>
            <a:r>
              <a:rPr lang="en-US"/>
              <a:t>Click to edit title</a:t>
            </a:r>
            <a:endParaRPr/>
          </a:p>
        </p:txBody>
      </p:sp>
      <p:sp>
        <p:nvSpPr>
          <p:cNvPr id="20" name="Subtitle 2">
            <a:extLst>
              <a:ext uri="{FF2B5EF4-FFF2-40B4-BE49-F238E27FC236}">
                <a16:creationId xmlns:a16="http://schemas.microsoft.com/office/drawing/2014/main" id="{A3DA31C4-FF6A-4D87-A24D-D598631AB23D}"/>
              </a:ext>
            </a:extLst>
          </p:cNvPr>
          <p:cNvSpPr>
            <a:spLocks noGrp="1"/>
          </p:cNvSpPr>
          <p:nvPr>
            <p:ph type="subTitle" idx="1" hasCustomPrompt="1"/>
          </p:nvPr>
        </p:nvSpPr>
        <p:spPr>
          <a:xfrm>
            <a:off x="702564" y="4419600"/>
            <a:ext cx="10843156" cy="347994"/>
          </a:xfrm>
        </p:spPr>
        <p:txBody>
          <a:bodyPr>
            <a:no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23" name="Text Placeholder 15">
            <a:extLst>
              <a:ext uri="{FF2B5EF4-FFF2-40B4-BE49-F238E27FC236}">
                <a16:creationId xmlns:a16="http://schemas.microsoft.com/office/drawing/2014/main" id="{7B34629F-3F45-4873-8441-8567EE87F848}"/>
              </a:ext>
            </a:extLst>
          </p:cNvPr>
          <p:cNvSpPr>
            <a:spLocks noGrp="1"/>
          </p:cNvSpPr>
          <p:nvPr>
            <p:ph type="body" sz="quarter" idx="13" hasCustomPrompt="1"/>
          </p:nvPr>
        </p:nvSpPr>
        <p:spPr>
          <a:xfrm>
            <a:off x="702721" y="4836980"/>
            <a:ext cx="10842846" cy="249299"/>
          </a:xfrm>
        </p:spPr>
        <p:txBody>
          <a:bodyPr>
            <a:noAutofit/>
          </a:bodyPr>
          <a:lstStyle>
            <a:lvl1pPr marL="0" indent="0">
              <a:buNone/>
              <a:defRPr>
                <a:solidFill>
                  <a:schemeClr val="tx1"/>
                </a:solidFill>
              </a:defRPr>
            </a:lvl1pPr>
          </a:lstStyle>
          <a:p>
            <a:pPr lvl="0"/>
            <a:r>
              <a:rPr lang="en-US"/>
              <a:t>Presenter’s Title</a:t>
            </a:r>
          </a:p>
        </p:txBody>
      </p:sp>
    </p:spTree>
    <p:extLst>
      <p:ext uri="{BB962C8B-B14F-4D97-AF65-F5344CB8AC3E}">
        <p14:creationId xmlns:p14="http://schemas.microsoft.com/office/powerpoint/2010/main" val="20088229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with Half Picture">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48265F-FD83-4196-BF38-A96BA43727D4}"/>
              </a:ext>
            </a:extLst>
          </p:cNvPr>
          <p:cNvGraphicFramePr>
            <a:graphicFrameLocks noChangeAspect="1"/>
          </p:cNvGraphicFramePr>
          <p:nvPr userDrawn="1">
            <p:custDataLst>
              <p:tags r:id="rId1"/>
            </p:custDataLst>
            <p:extLst>
              <p:ext uri="{D42A27DB-BD31-4B8C-83A1-F6EECF244321}">
                <p14:modId xmlns:p14="http://schemas.microsoft.com/office/powerpoint/2010/main" val="1925714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0548265F-FD83-4196-BF38-A96BA43727D4}"/>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9" name="Picture Placeholder 2">
            <a:extLst>
              <a:ext uri="{FF2B5EF4-FFF2-40B4-BE49-F238E27FC236}">
                <a16:creationId xmlns:a16="http://schemas.microsoft.com/office/drawing/2014/main" id="{F804369D-F52C-44A5-97DC-DEF37445FA81}"/>
              </a:ext>
            </a:extLst>
          </p:cNvPr>
          <p:cNvSpPr>
            <a:spLocks noGrp="1"/>
          </p:cNvSpPr>
          <p:nvPr>
            <p:ph type="pic" idx="15"/>
          </p:nvPr>
        </p:nvSpPr>
        <p:spPr>
          <a:xfrm>
            <a:off x="6095990" y="-1"/>
            <a:ext cx="6096011" cy="68580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2" name="logo">
            <a:extLst>
              <a:ext uri="{FF2B5EF4-FFF2-40B4-BE49-F238E27FC236}">
                <a16:creationId xmlns:a16="http://schemas.microsoft.com/office/drawing/2014/main" id="{65873165-8C90-4054-8DCE-2B0DEE4589B9}"/>
              </a:ext>
            </a:extLst>
          </p:cNvPr>
          <p:cNvSpPr>
            <a:spLocks noChangeAspect="1" noEditPoints="1"/>
          </p:cNvSpPr>
          <p:nvPr userDrawn="1"/>
        </p:nvSpPr>
        <p:spPr bwMode="black">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46" name="Title 1">
            <a:extLst>
              <a:ext uri="{FF2B5EF4-FFF2-40B4-BE49-F238E27FC236}">
                <a16:creationId xmlns:a16="http://schemas.microsoft.com/office/drawing/2014/main" id="{AEC938E1-886E-47CC-94BC-10DDC9BE83C5}"/>
              </a:ext>
            </a:extLst>
          </p:cNvPr>
          <p:cNvSpPr>
            <a:spLocks noGrp="1"/>
          </p:cNvSpPr>
          <p:nvPr>
            <p:ph type="ctrTitle" hasCustomPrompt="1"/>
          </p:nvPr>
        </p:nvSpPr>
        <p:spPr>
          <a:xfrm>
            <a:off x="702564" y="2763520"/>
            <a:ext cx="5107321" cy="1554480"/>
          </a:xfrm>
        </p:spPr>
        <p:txBody>
          <a:bodyPr vert="horz" anchor="b"/>
          <a:lstStyle>
            <a:lvl1pPr algn="l">
              <a:defRPr sz="5800" cap="none" spc="-100" baseline="0">
                <a:solidFill>
                  <a:schemeClr val="tx1"/>
                </a:solidFill>
                <a:latin typeface="+mn-lt"/>
              </a:defRPr>
            </a:lvl1pPr>
          </a:lstStyle>
          <a:p>
            <a:r>
              <a:rPr lang="en-US"/>
              <a:t>Click to edit title</a:t>
            </a:r>
          </a:p>
        </p:txBody>
      </p:sp>
      <p:sp>
        <p:nvSpPr>
          <p:cNvPr id="47" name="Subtitle 2">
            <a:extLst>
              <a:ext uri="{FF2B5EF4-FFF2-40B4-BE49-F238E27FC236}">
                <a16:creationId xmlns:a16="http://schemas.microsoft.com/office/drawing/2014/main" id="{6C22717A-AAC4-4C6F-ADBE-D54196786E34}"/>
              </a:ext>
            </a:extLst>
          </p:cNvPr>
          <p:cNvSpPr>
            <a:spLocks noGrp="1"/>
          </p:cNvSpPr>
          <p:nvPr>
            <p:ph type="subTitle" idx="1" hasCustomPrompt="1"/>
          </p:nvPr>
        </p:nvSpPr>
        <p:spPr>
          <a:xfrm>
            <a:off x="702564" y="4419600"/>
            <a:ext cx="5107321" cy="347994"/>
          </a:xfrm>
        </p:spPr>
        <p:txBody>
          <a:bodyPr>
            <a:no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48" name="Text Placeholder 15">
            <a:extLst>
              <a:ext uri="{FF2B5EF4-FFF2-40B4-BE49-F238E27FC236}">
                <a16:creationId xmlns:a16="http://schemas.microsoft.com/office/drawing/2014/main" id="{9DA66CA3-4155-4B74-A6D8-2199F9FCC10D}"/>
              </a:ext>
            </a:extLst>
          </p:cNvPr>
          <p:cNvSpPr>
            <a:spLocks noGrp="1"/>
          </p:cNvSpPr>
          <p:nvPr>
            <p:ph type="body" sz="quarter" idx="13" hasCustomPrompt="1"/>
          </p:nvPr>
        </p:nvSpPr>
        <p:spPr>
          <a:xfrm>
            <a:off x="702721" y="4836979"/>
            <a:ext cx="5107175" cy="336486"/>
          </a:xfrm>
        </p:spPr>
        <p:txBody>
          <a:bodyPr>
            <a:noAutofit/>
          </a:bodyPr>
          <a:lstStyle>
            <a:lvl1pPr marL="0" indent="0">
              <a:buNone/>
              <a:defRPr>
                <a:solidFill>
                  <a:schemeClr val="tx1"/>
                </a:solidFill>
              </a:defRPr>
            </a:lvl1pPr>
          </a:lstStyle>
          <a:p>
            <a:pPr lvl="0"/>
            <a:r>
              <a:rPr lang="en-US"/>
              <a:t>Presenter’s Title</a:t>
            </a:r>
          </a:p>
        </p:txBody>
      </p:sp>
    </p:spTree>
    <p:extLst>
      <p:ext uri="{BB962C8B-B14F-4D97-AF65-F5344CB8AC3E}">
        <p14:creationId xmlns:p14="http://schemas.microsoft.com/office/powerpoint/2010/main" val="33118058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1">
    <p:bg bwMode="ltGray">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36170E-0CAB-4638-9E3A-0A1FABDD4F61}"/>
              </a:ext>
            </a:extLst>
          </p:cNvPr>
          <p:cNvGraphicFramePr>
            <a:graphicFrameLocks noChangeAspect="1"/>
          </p:cNvGraphicFramePr>
          <p:nvPr userDrawn="1">
            <p:custDataLst>
              <p:tags r:id="rId1"/>
            </p:custDataLst>
            <p:extLst>
              <p:ext uri="{D42A27DB-BD31-4B8C-83A1-F6EECF244321}">
                <p14:modId xmlns:p14="http://schemas.microsoft.com/office/powerpoint/2010/main" val="374962654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2C36170E-0CAB-4638-9E3A-0A1FABDD4F61}"/>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B615051-8022-4B8E-AFA2-567B7FFC5A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1"/>
            <a:ext cx="12191999" cy="6858001"/>
          </a:xfrm>
          <a:prstGeom prst="rect">
            <a:avLst/>
          </a:prstGeom>
        </p:spPr>
      </p:pic>
      <p:sp>
        <p:nvSpPr>
          <p:cNvPr id="22" name="Rectangle 21">
            <a:extLst>
              <a:ext uri="{FF2B5EF4-FFF2-40B4-BE49-F238E27FC236}">
                <a16:creationId xmlns:a16="http://schemas.microsoft.com/office/drawing/2014/main" id="{591BFE0A-6B0B-42DE-8BAD-0B352ADAB09D}"/>
              </a:ext>
            </a:extLst>
          </p:cNvPr>
          <p:cNvSpPr/>
          <p:nvPr userDrawn="1"/>
        </p:nvSpPr>
        <p:spPr bwMode="gray">
          <a:xfrm>
            <a:off x="1"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3" name="logo">
            <a:extLst>
              <a:ext uri="{FF2B5EF4-FFF2-40B4-BE49-F238E27FC236}">
                <a16:creationId xmlns:a16="http://schemas.microsoft.com/office/drawing/2014/main" id="{266EC611-07B7-4E00-BA91-E3680D2CF680}"/>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14" name="Title 1">
            <a:extLst>
              <a:ext uri="{FF2B5EF4-FFF2-40B4-BE49-F238E27FC236}">
                <a16:creationId xmlns:a16="http://schemas.microsoft.com/office/drawing/2014/main" id="{3BED9B52-1E13-4865-AE50-0121280589F0}"/>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5" name="Subtitle 2">
            <a:extLst>
              <a:ext uri="{FF2B5EF4-FFF2-40B4-BE49-F238E27FC236}">
                <a16:creationId xmlns:a16="http://schemas.microsoft.com/office/drawing/2014/main" id="{DD8692FA-AB95-480D-84FC-6A2C8217720F}"/>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6" name="Text Placeholder 15">
            <a:extLst>
              <a:ext uri="{FF2B5EF4-FFF2-40B4-BE49-F238E27FC236}">
                <a16:creationId xmlns:a16="http://schemas.microsoft.com/office/drawing/2014/main" id="{0C60CEFB-0505-4258-B248-6C5DEF2E6835}"/>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247808846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2">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C50015C-F1D7-42F3-84FD-E421EDED1764}"/>
              </a:ext>
            </a:extLst>
          </p:cNvPr>
          <p:cNvGraphicFramePr>
            <a:graphicFrameLocks noChangeAspect="1"/>
          </p:cNvGraphicFramePr>
          <p:nvPr userDrawn="1">
            <p:custDataLst>
              <p:tags r:id="rId1"/>
            </p:custDataLst>
            <p:extLst>
              <p:ext uri="{D42A27DB-BD31-4B8C-83A1-F6EECF244321}">
                <p14:modId xmlns:p14="http://schemas.microsoft.com/office/powerpoint/2010/main" val="242573927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3C50015C-F1D7-42F3-84FD-E421EDED1764}"/>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30CC21D-CF13-4129-8518-9E096F53E88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flipH="1">
            <a:off x="0" y="0"/>
            <a:ext cx="12191999" cy="6858000"/>
          </a:xfrm>
          <a:prstGeom prst="rect">
            <a:avLst/>
          </a:prstGeom>
        </p:spPr>
      </p:pic>
      <p:sp>
        <p:nvSpPr>
          <p:cNvPr id="14" name="Rectangle 13">
            <a:extLst>
              <a:ext uri="{FF2B5EF4-FFF2-40B4-BE49-F238E27FC236}">
                <a16:creationId xmlns:a16="http://schemas.microsoft.com/office/drawing/2014/main" id="{77E4D60D-56B2-4486-B8FC-5987AF5EE0D2}"/>
              </a:ext>
            </a:extLst>
          </p:cNvPr>
          <p:cNvSpPr/>
          <p:nvPr userDrawn="1"/>
        </p:nvSpPr>
        <p:spPr bwMode="gray">
          <a:xfrm>
            <a:off x="-6229"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9" name="Title 1">
            <a:extLst>
              <a:ext uri="{FF2B5EF4-FFF2-40B4-BE49-F238E27FC236}">
                <a16:creationId xmlns:a16="http://schemas.microsoft.com/office/drawing/2014/main" id="{12903740-DA20-4962-8EE1-1F7D8182872F}"/>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0" name="Subtitle 2">
            <a:extLst>
              <a:ext uri="{FF2B5EF4-FFF2-40B4-BE49-F238E27FC236}">
                <a16:creationId xmlns:a16="http://schemas.microsoft.com/office/drawing/2014/main" id="{F900406F-5223-4274-A191-D451904793AE}"/>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1" name="Text Placeholder 15">
            <a:extLst>
              <a:ext uri="{FF2B5EF4-FFF2-40B4-BE49-F238E27FC236}">
                <a16:creationId xmlns:a16="http://schemas.microsoft.com/office/drawing/2014/main" id="{7F320C58-FA2E-4A99-88CF-387D22343C00}"/>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2797065125"/>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755BC5-915D-4C35-AC48-D797575A93D8}"/>
              </a:ext>
            </a:extLst>
          </p:cNvPr>
          <p:cNvGraphicFramePr>
            <a:graphicFrameLocks noChangeAspect="1"/>
          </p:cNvGraphicFramePr>
          <p:nvPr userDrawn="1">
            <p:custDataLst>
              <p:tags r:id="rId1"/>
            </p:custDataLst>
            <p:extLst>
              <p:ext uri="{D42A27DB-BD31-4B8C-83A1-F6EECF244321}">
                <p14:modId xmlns:p14="http://schemas.microsoft.com/office/powerpoint/2010/main" val="188354747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41755BC5-915D-4C35-AC48-D797575A93D8}"/>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621CF292-09CE-43C8-B8BF-8295EAA8AC1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4" name="Rectangle 13">
            <a:extLst>
              <a:ext uri="{FF2B5EF4-FFF2-40B4-BE49-F238E27FC236}">
                <a16:creationId xmlns:a16="http://schemas.microsoft.com/office/drawing/2014/main" id="{77E4D60D-56B2-4486-B8FC-5987AF5EE0D2}"/>
              </a:ext>
            </a:extLst>
          </p:cNvPr>
          <p:cNvSpPr/>
          <p:nvPr userDrawn="1"/>
        </p:nvSpPr>
        <p:spPr bwMode="gray">
          <a:xfrm>
            <a:off x="-6229"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sz="1800"/>
          </a:p>
        </p:txBody>
      </p:sp>
      <p:sp>
        <p:nvSpPr>
          <p:cNvPr id="9" name="Title 1">
            <a:extLst>
              <a:ext uri="{FF2B5EF4-FFF2-40B4-BE49-F238E27FC236}">
                <a16:creationId xmlns:a16="http://schemas.microsoft.com/office/drawing/2014/main" id="{D26FD7B3-EB20-40AA-A62A-2BB47177A213}"/>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0" name="Subtitle 2">
            <a:extLst>
              <a:ext uri="{FF2B5EF4-FFF2-40B4-BE49-F238E27FC236}">
                <a16:creationId xmlns:a16="http://schemas.microsoft.com/office/drawing/2014/main" id="{9859DC96-E662-4C0E-A1B2-1C37D034C83D}"/>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1" name="Text Placeholder 15">
            <a:extLst>
              <a:ext uri="{FF2B5EF4-FFF2-40B4-BE49-F238E27FC236}">
                <a16:creationId xmlns:a16="http://schemas.microsoft.com/office/drawing/2014/main" id="{2A21EEDC-06C0-4890-9744-0B572A76C06A}"/>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299728776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4">
    <p:bg bwMode="ltGray">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D5F31F-E533-46C3-A9F9-2A90E0FDE692}"/>
              </a:ext>
            </a:extLst>
          </p:cNvPr>
          <p:cNvGraphicFramePr>
            <a:graphicFrameLocks noChangeAspect="1"/>
          </p:cNvGraphicFramePr>
          <p:nvPr userDrawn="1">
            <p:custDataLst>
              <p:tags r:id="rId1"/>
            </p:custDataLst>
            <p:extLst>
              <p:ext uri="{D42A27DB-BD31-4B8C-83A1-F6EECF244321}">
                <p14:modId xmlns:p14="http://schemas.microsoft.com/office/powerpoint/2010/main" val="122736240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E7D5F31F-E533-46C3-A9F9-2A90E0FDE692}"/>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26156FFF-CFE6-429A-A0F7-E6B9DBDC3BBD}"/>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214413" cy="6858000"/>
          </a:xfrm>
          <a:prstGeom prst="rect">
            <a:avLst/>
          </a:prstGeom>
        </p:spPr>
      </p:pic>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sz="1800"/>
          </a:p>
        </p:txBody>
      </p:sp>
      <p:sp>
        <p:nvSpPr>
          <p:cNvPr id="8" name="Title 1">
            <a:extLst>
              <a:ext uri="{FF2B5EF4-FFF2-40B4-BE49-F238E27FC236}">
                <a16:creationId xmlns:a16="http://schemas.microsoft.com/office/drawing/2014/main" id="{6CCB0548-36FA-4DB8-9916-F6688652DBED}"/>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9" name="Subtitle 2">
            <a:extLst>
              <a:ext uri="{FF2B5EF4-FFF2-40B4-BE49-F238E27FC236}">
                <a16:creationId xmlns:a16="http://schemas.microsoft.com/office/drawing/2014/main" id="{D332165A-83F6-43A4-90C2-56BC237D8D2C}"/>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0" name="Text Placeholder 15">
            <a:extLst>
              <a:ext uri="{FF2B5EF4-FFF2-40B4-BE49-F238E27FC236}">
                <a16:creationId xmlns:a16="http://schemas.microsoft.com/office/drawing/2014/main" id="{3E149DEC-6C23-4AB8-BAFE-EE858208D029}"/>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10178805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
    <p:bg bwMode="ltGray">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9ECB36-17A3-4873-BA45-06227E509B1E}"/>
              </a:ext>
            </a:extLst>
          </p:cNvPr>
          <p:cNvGraphicFramePr>
            <a:graphicFrameLocks noChangeAspect="1"/>
          </p:cNvGraphicFramePr>
          <p:nvPr userDrawn="1">
            <p:custDataLst>
              <p:tags r:id="rId1"/>
            </p:custDataLst>
            <p:extLst>
              <p:ext uri="{D42A27DB-BD31-4B8C-83A1-F6EECF244321}">
                <p14:modId xmlns:p14="http://schemas.microsoft.com/office/powerpoint/2010/main" val="249819717"/>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5E9ECB36-17A3-4873-BA45-06227E509B1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5F32FBE8-C050-4F8A-AE9B-F33817F4B939}"/>
              </a:ext>
            </a:extLst>
          </p:cNvPr>
          <p:cNvPicPr>
            <a:picLocks noChangeAspect="1"/>
          </p:cNvPicPr>
          <p:nvPr userDrawn="1"/>
        </p:nvPicPr>
        <p:blipFill>
          <a:blip r:embed="rId5"/>
          <a:stretch>
            <a:fillRect/>
          </a:stretch>
        </p:blipFill>
        <p:spPr>
          <a:xfrm>
            <a:off x="-1" y="893"/>
            <a:ext cx="12192000" cy="6856214"/>
          </a:xfrm>
          <a:prstGeom prst="rect">
            <a:avLst/>
          </a:prstGeom>
        </p:spPr>
      </p:pic>
      <p:sp>
        <p:nvSpPr>
          <p:cNvPr id="14" name="Rectangle 13">
            <a:extLst>
              <a:ext uri="{FF2B5EF4-FFF2-40B4-BE49-F238E27FC236}">
                <a16:creationId xmlns:a16="http://schemas.microsoft.com/office/drawing/2014/main" id="{77E4D60D-56B2-4486-B8FC-5987AF5EE0D2}"/>
              </a:ext>
            </a:extLst>
          </p:cNvPr>
          <p:cNvSpPr/>
          <p:nvPr userDrawn="1"/>
        </p:nvSpPr>
        <p:spPr bwMode="gray">
          <a:xfrm>
            <a:off x="-6229"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9" name="Title 1">
            <a:extLst>
              <a:ext uri="{FF2B5EF4-FFF2-40B4-BE49-F238E27FC236}">
                <a16:creationId xmlns:a16="http://schemas.microsoft.com/office/drawing/2014/main" id="{30DCBB09-3343-4574-95CE-94C3E295145D}"/>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0" name="Subtitle 2">
            <a:extLst>
              <a:ext uri="{FF2B5EF4-FFF2-40B4-BE49-F238E27FC236}">
                <a16:creationId xmlns:a16="http://schemas.microsoft.com/office/drawing/2014/main" id="{B7E2635C-E51B-41BB-B0AD-D6AA07D0B660}"/>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2" name="Text Placeholder 15">
            <a:extLst>
              <a:ext uri="{FF2B5EF4-FFF2-40B4-BE49-F238E27FC236}">
                <a16:creationId xmlns:a16="http://schemas.microsoft.com/office/drawing/2014/main" id="{92BA8E34-A430-4300-9D0C-B074FBD43D31}"/>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266749677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genda 1">
    <p:bg bwMode="ltGray">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2C9AA56-19D2-4461-8B3F-A0A2DBF796E4}"/>
              </a:ext>
            </a:extLst>
          </p:cNvPr>
          <p:cNvGraphicFramePr>
            <a:graphicFrameLocks noChangeAspect="1"/>
          </p:cNvGraphicFramePr>
          <p:nvPr userDrawn="1">
            <p:custDataLst>
              <p:tags r:id="rId1"/>
            </p:custDataLst>
            <p:extLst>
              <p:ext uri="{D42A27DB-BD31-4B8C-83A1-F6EECF244321}">
                <p14:modId xmlns:p14="http://schemas.microsoft.com/office/powerpoint/2010/main" val="342501638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42C9AA56-19D2-4461-8B3F-A0A2DBF796E4}"/>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8" name="Picture Placeholder 2">
            <a:extLst>
              <a:ext uri="{FF2B5EF4-FFF2-40B4-BE49-F238E27FC236}">
                <a16:creationId xmlns:a16="http://schemas.microsoft.com/office/drawing/2014/main" id="{B84C9396-92E7-40DD-8583-8C4E39A8CFCB}"/>
              </a:ext>
            </a:extLst>
          </p:cNvPr>
          <p:cNvSpPr>
            <a:spLocks noGrp="1"/>
          </p:cNvSpPr>
          <p:nvPr>
            <p:ph type="pic" idx="15"/>
          </p:nvPr>
        </p:nvSpPr>
        <p:spPr>
          <a:xfrm>
            <a:off x="317274" y="297923"/>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6" name="Rectangle 15">
            <a:extLst>
              <a:ext uri="{FF2B5EF4-FFF2-40B4-BE49-F238E27FC236}">
                <a16:creationId xmlns:a16="http://schemas.microsoft.com/office/drawing/2014/main" id="{3CA9A0C6-FD02-4AC4-915D-55B7BC9AEAC7}"/>
              </a:ext>
            </a:extLst>
          </p:cNvPr>
          <p:cNvSpPr/>
          <p:nvPr userDrawn="1"/>
        </p:nvSpPr>
        <p:spPr>
          <a:xfrm>
            <a:off x="6102178" y="0"/>
            <a:ext cx="6089822" cy="68580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23" name="Title 1">
            <a:extLst>
              <a:ext uri="{FF2B5EF4-FFF2-40B4-BE49-F238E27FC236}">
                <a16:creationId xmlns:a16="http://schemas.microsoft.com/office/drawing/2014/main" id="{A5D00B70-8403-49ED-93C9-E2CCA22A2602}"/>
              </a:ext>
            </a:extLst>
          </p:cNvPr>
          <p:cNvSpPr>
            <a:spLocks noGrp="1"/>
          </p:cNvSpPr>
          <p:nvPr>
            <p:ph type="ctrTitle" hasCustomPrompt="1"/>
          </p:nvPr>
        </p:nvSpPr>
        <p:spPr bwMode="white">
          <a:xfrm>
            <a:off x="6790885" y="707870"/>
            <a:ext cx="2443236" cy="812588"/>
          </a:xfrm>
        </p:spPr>
        <p:txBody>
          <a:bodyPr vert="horz" anchor="b"/>
          <a:lstStyle>
            <a:lvl1pPr algn="l">
              <a:defRPr sz="5800" cap="none" spc="-100" baseline="0">
                <a:solidFill>
                  <a:schemeClr val="bg1"/>
                </a:solidFill>
                <a:latin typeface="+mn-lt"/>
              </a:defRPr>
            </a:lvl1pPr>
          </a:lstStyle>
          <a:p>
            <a:r>
              <a:rPr lang="en-US"/>
              <a:t>Agenda</a:t>
            </a:r>
          </a:p>
        </p:txBody>
      </p:sp>
      <p:sp>
        <p:nvSpPr>
          <p:cNvPr id="24" name="Text Placeholder 7">
            <a:extLst>
              <a:ext uri="{FF2B5EF4-FFF2-40B4-BE49-F238E27FC236}">
                <a16:creationId xmlns:a16="http://schemas.microsoft.com/office/drawing/2014/main" id="{672F7381-DA05-4427-85E5-121F8A09FA26}"/>
              </a:ext>
            </a:extLst>
          </p:cNvPr>
          <p:cNvSpPr>
            <a:spLocks noGrp="1"/>
          </p:cNvSpPr>
          <p:nvPr>
            <p:ph type="body" sz="quarter" idx="14" hasCustomPrompt="1"/>
          </p:nvPr>
        </p:nvSpPr>
        <p:spPr bwMode="gray">
          <a:xfrm>
            <a:off x="6790885" y="1934043"/>
            <a:ext cx="5003063" cy="4003380"/>
          </a:xfrm>
        </p:spPr>
        <p:txBody>
          <a:bodyPr>
            <a:noAutofit/>
          </a:bodyPr>
          <a:lstStyle>
            <a:lvl1pPr marL="0" indent="0" algn="l">
              <a:lnSpc>
                <a:spcPct val="100000"/>
              </a:lnSpc>
              <a:spcBef>
                <a:spcPts val="0"/>
              </a:spcBef>
              <a:spcAft>
                <a:spcPts val="2000"/>
              </a:spcAft>
              <a:buNone/>
              <a:defRPr sz="2200" b="0" cap="none" spc="0" baseline="0">
                <a:solidFill>
                  <a:schemeClr val="bg1"/>
                </a:solidFill>
                <a:latin typeface="+mn-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agenda item</a:t>
            </a:r>
          </a:p>
        </p:txBody>
      </p:sp>
      <p:sp>
        <p:nvSpPr>
          <p:cNvPr id="9" name="logo">
            <a:extLst>
              <a:ext uri="{FF2B5EF4-FFF2-40B4-BE49-F238E27FC236}">
                <a16:creationId xmlns:a16="http://schemas.microsoft.com/office/drawing/2014/main" id="{ECB6B607-0B92-4D4F-AAEB-4C8BD8686C33}"/>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10" name="Footer Placeholder 5">
            <a:extLst>
              <a:ext uri="{FF2B5EF4-FFF2-40B4-BE49-F238E27FC236}">
                <a16:creationId xmlns:a16="http://schemas.microsoft.com/office/drawing/2014/main" id="{B93C9211-4EC9-4432-9E5A-ADA1F63465C6}"/>
              </a:ext>
            </a:extLst>
          </p:cNvPr>
          <p:cNvSpPr>
            <a:spLocks noGrp="1"/>
          </p:cNvSpPr>
          <p:nvPr>
            <p:ph type="ftr" sz="quarter" idx="11"/>
          </p:nvPr>
        </p:nvSpPr>
        <p:spPr>
          <a:xfrm>
            <a:off x="1013163" y="6266008"/>
            <a:ext cx="2696203" cy="219456"/>
          </a:xfrm>
          <a:prstGeom prst="rect">
            <a:avLst/>
          </a:prstGeom>
        </p:spPr>
        <p:txBody>
          <a:bodyPr/>
          <a:lstStyle>
            <a:lvl1pPr>
              <a:defRPr>
                <a:solidFill>
                  <a:schemeClr val="bg1"/>
                </a:solidFill>
              </a:defRPr>
            </a:lvl1pPr>
          </a:lstStyle>
          <a:p>
            <a:endParaRPr lang="en-US"/>
          </a:p>
        </p:txBody>
      </p:sp>
      <p:sp>
        <p:nvSpPr>
          <p:cNvPr id="11" name="Slide Number Placeholder 6">
            <a:extLst>
              <a:ext uri="{FF2B5EF4-FFF2-40B4-BE49-F238E27FC236}">
                <a16:creationId xmlns:a16="http://schemas.microsoft.com/office/drawing/2014/main" id="{724B6A21-0A92-46EE-8A3C-2A8C64D7AA5A}"/>
              </a:ext>
            </a:extLst>
          </p:cNvPr>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226165239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genda 2">
    <p:bg bwMode="ltGray">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B12841-D81D-4784-8B85-765547D562AF}"/>
              </a:ext>
            </a:extLst>
          </p:cNvPr>
          <p:cNvGraphicFramePr>
            <a:graphicFrameLocks noChangeAspect="1"/>
          </p:cNvGraphicFramePr>
          <p:nvPr userDrawn="1">
            <p:custDataLst>
              <p:tags r:id="rId1"/>
            </p:custDataLst>
            <p:extLst>
              <p:ext uri="{D42A27DB-BD31-4B8C-83A1-F6EECF244321}">
                <p14:modId xmlns:p14="http://schemas.microsoft.com/office/powerpoint/2010/main" val="366520331"/>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E1B12841-D81D-4784-8B85-765547D562AF}"/>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8" name="Picture Placeholder 2">
            <a:extLst>
              <a:ext uri="{FF2B5EF4-FFF2-40B4-BE49-F238E27FC236}">
                <a16:creationId xmlns:a16="http://schemas.microsoft.com/office/drawing/2014/main" id="{788D4B3C-DE92-4D9D-8035-8F093D4A52A4}"/>
              </a:ext>
            </a:extLst>
          </p:cNvPr>
          <p:cNvSpPr>
            <a:spLocks noGrp="1"/>
          </p:cNvSpPr>
          <p:nvPr>
            <p:ph type="pic" idx="15"/>
          </p:nvPr>
        </p:nvSpPr>
        <p:spPr>
          <a:xfrm>
            <a:off x="317274" y="297923"/>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6" name="Rectangle 15">
            <a:extLst>
              <a:ext uri="{FF2B5EF4-FFF2-40B4-BE49-F238E27FC236}">
                <a16:creationId xmlns:a16="http://schemas.microsoft.com/office/drawing/2014/main" id="{3CA9A0C6-FD02-4AC4-915D-55B7BC9AEAC7}"/>
              </a:ext>
            </a:extLst>
          </p:cNvPr>
          <p:cNvSpPr/>
          <p:nvPr userDrawn="1"/>
        </p:nvSpPr>
        <p:spPr>
          <a:xfrm>
            <a:off x="6096000" y="0"/>
            <a:ext cx="6089821" cy="685800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12" name="Title 1">
            <a:extLst>
              <a:ext uri="{FF2B5EF4-FFF2-40B4-BE49-F238E27FC236}">
                <a16:creationId xmlns:a16="http://schemas.microsoft.com/office/drawing/2014/main" id="{0306FEBA-C7EA-42C5-835B-F180B2515E11}"/>
              </a:ext>
            </a:extLst>
          </p:cNvPr>
          <p:cNvSpPr>
            <a:spLocks noGrp="1"/>
          </p:cNvSpPr>
          <p:nvPr>
            <p:ph type="ctrTitle" hasCustomPrompt="1"/>
          </p:nvPr>
        </p:nvSpPr>
        <p:spPr bwMode="white">
          <a:xfrm>
            <a:off x="6784706" y="707870"/>
            <a:ext cx="2443236" cy="812588"/>
          </a:xfrm>
        </p:spPr>
        <p:txBody>
          <a:bodyPr vert="horz" anchor="b"/>
          <a:lstStyle>
            <a:lvl1pPr algn="l">
              <a:defRPr sz="5800" cap="none" spc="-100" baseline="0">
                <a:solidFill>
                  <a:schemeClr val="accent4"/>
                </a:solidFill>
                <a:latin typeface="+mn-lt"/>
              </a:defRPr>
            </a:lvl1pPr>
          </a:lstStyle>
          <a:p>
            <a:r>
              <a:rPr lang="en-US"/>
              <a:t>Agenda</a:t>
            </a:r>
          </a:p>
        </p:txBody>
      </p:sp>
      <p:sp>
        <p:nvSpPr>
          <p:cNvPr id="10" name="Text Placeholder 7">
            <a:extLst>
              <a:ext uri="{FF2B5EF4-FFF2-40B4-BE49-F238E27FC236}">
                <a16:creationId xmlns:a16="http://schemas.microsoft.com/office/drawing/2014/main" id="{D29F3296-F232-4CE3-8B92-E84CA4D59F64}"/>
              </a:ext>
            </a:extLst>
          </p:cNvPr>
          <p:cNvSpPr>
            <a:spLocks noGrp="1"/>
          </p:cNvSpPr>
          <p:nvPr>
            <p:ph type="body" sz="quarter" idx="14" hasCustomPrompt="1"/>
          </p:nvPr>
        </p:nvSpPr>
        <p:spPr bwMode="gray">
          <a:xfrm>
            <a:off x="6784707" y="1934043"/>
            <a:ext cx="5003063" cy="4003380"/>
          </a:xfrm>
        </p:spPr>
        <p:txBody>
          <a:bodyPr>
            <a:noAutofit/>
          </a:bodyPr>
          <a:lstStyle>
            <a:lvl1pPr marL="0" indent="0" algn="l">
              <a:lnSpc>
                <a:spcPct val="100000"/>
              </a:lnSpc>
              <a:spcBef>
                <a:spcPts val="0"/>
              </a:spcBef>
              <a:spcAft>
                <a:spcPts val="2000"/>
              </a:spcAft>
              <a:buNone/>
              <a:defRPr sz="2200" b="0" cap="none" spc="0" baseline="0">
                <a:solidFill>
                  <a:schemeClr val="bg1"/>
                </a:solidFill>
                <a:latin typeface="+mn-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agenda item</a:t>
            </a:r>
          </a:p>
        </p:txBody>
      </p:sp>
      <p:sp>
        <p:nvSpPr>
          <p:cNvPr id="9" name="logo">
            <a:extLst>
              <a:ext uri="{FF2B5EF4-FFF2-40B4-BE49-F238E27FC236}">
                <a16:creationId xmlns:a16="http://schemas.microsoft.com/office/drawing/2014/main" id="{398CF219-EEE8-4BA2-8814-AC3ABA760B4B}"/>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11" name="Footer Placeholder 5">
            <a:extLst>
              <a:ext uri="{FF2B5EF4-FFF2-40B4-BE49-F238E27FC236}">
                <a16:creationId xmlns:a16="http://schemas.microsoft.com/office/drawing/2014/main" id="{703E4D55-9AAF-46BF-A936-FF82A30F65B0}"/>
              </a:ext>
            </a:extLst>
          </p:cNvPr>
          <p:cNvSpPr>
            <a:spLocks noGrp="1"/>
          </p:cNvSpPr>
          <p:nvPr>
            <p:ph type="ftr" sz="quarter" idx="11"/>
          </p:nvPr>
        </p:nvSpPr>
        <p:spPr>
          <a:xfrm>
            <a:off x="1013163" y="6266008"/>
            <a:ext cx="2696203" cy="219456"/>
          </a:xfrm>
          <a:prstGeom prst="rect">
            <a:avLst/>
          </a:prstGeom>
        </p:spPr>
        <p:txBody>
          <a:bodyPr/>
          <a:lstStyle>
            <a:lvl1pPr>
              <a:defRPr>
                <a:solidFill>
                  <a:schemeClr val="bg1"/>
                </a:solidFill>
              </a:defRPr>
            </a:lvl1pPr>
          </a:lstStyle>
          <a:p>
            <a:endParaRPr lang="en-US"/>
          </a:p>
        </p:txBody>
      </p:sp>
      <p:sp>
        <p:nvSpPr>
          <p:cNvPr id="14" name="Slide Number Placeholder 6">
            <a:extLst>
              <a:ext uri="{FF2B5EF4-FFF2-40B4-BE49-F238E27FC236}">
                <a16:creationId xmlns:a16="http://schemas.microsoft.com/office/drawing/2014/main" id="{D65AC486-323A-40A9-9EF8-963E08AFF8DD}"/>
              </a:ext>
            </a:extLst>
          </p:cNvPr>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250394996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4586AFA-2DF6-4E86-A25F-DD70FC2A6E9D}"/>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41786"/>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a:t>
            </a:r>
          </a:p>
        </p:txBody>
      </p:sp>
      <p:cxnSp>
        <p:nvCxnSpPr>
          <p:cNvPr id="8" name="Straight Connector 7">
            <a:extLst>
              <a:ext uri="{FF2B5EF4-FFF2-40B4-BE49-F238E27FC236}">
                <a16:creationId xmlns:a16="http://schemas.microsoft.com/office/drawing/2014/main" id="{9AD6BA1C-604E-4A6A-84AF-2E7CAC3B5743}"/>
              </a:ext>
            </a:extLst>
          </p:cNvPr>
          <p:cNvCxnSpPr>
            <a:cxnSpLocks/>
          </p:cNvCxnSpPr>
          <p:nvPr userDrawn="1"/>
        </p:nvCxnSpPr>
        <p:spPr bwMode="gray">
          <a:xfrm>
            <a:off x="8021" y="4715906"/>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ogo">
            <a:extLst>
              <a:ext uri="{FF2B5EF4-FFF2-40B4-BE49-F238E27FC236}">
                <a16:creationId xmlns:a16="http://schemas.microsoft.com/office/drawing/2014/main" id="{6B8AB3FA-5C39-499F-BCF2-FE133A79724E}"/>
              </a:ext>
            </a:extLst>
          </p:cNvPr>
          <p:cNvSpPr>
            <a:spLocks noChangeAspect="1" noEditPoints="1"/>
          </p:cNvSpPr>
          <p:nvPr userDrawn="1"/>
        </p:nvSpPr>
        <p:spPr bwMode="gray">
          <a:xfrm>
            <a:off x="11386100" y="3980431"/>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24415168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868654-FD3D-43F7-9368-3510D82F45DE}"/>
              </a:ext>
            </a:extLst>
          </p:cNvPr>
          <p:cNvGraphicFramePr>
            <a:graphicFrameLocks noChangeAspect="1"/>
          </p:cNvGraphicFramePr>
          <p:nvPr userDrawn="1">
            <p:custDataLst>
              <p:tags r:id="rId1"/>
            </p:custDataLst>
            <p:extLst>
              <p:ext uri="{D42A27DB-BD31-4B8C-83A1-F6EECF244321}">
                <p14:modId xmlns:p14="http://schemas.microsoft.com/office/powerpoint/2010/main" val="4129445465"/>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EC868654-FD3D-43F7-9368-3510D82F45D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46F36FCD-8103-4A6A-8661-58A9BF6D9DBC}"/>
              </a:ext>
            </a:extLst>
          </p:cNvPr>
          <p:cNvSpPr>
            <a:spLocks noGrp="1"/>
          </p:cNvSpPr>
          <p:nvPr>
            <p:ph type="title" hasCustomPrompt="1"/>
          </p:nvPr>
        </p:nvSpPr>
        <p:spPr bwMode="gray">
          <a:xfrm>
            <a:off x="1411921" y="1798100"/>
            <a:ext cx="9572618" cy="2743200"/>
          </a:xfrm>
        </p:spPr>
        <p:txBody>
          <a:bodyPr vert="horz" anchor="b"/>
          <a:lstStyle>
            <a:lvl1pPr marL="347663" indent="-347663" algn="l">
              <a:defRPr sz="7000" b="0" cap="none" spc="-100" baseline="0"/>
            </a:lvl1pPr>
          </a:lstStyle>
          <a:p>
            <a:r>
              <a:t>“Click to add quote here. </a:t>
            </a:r>
            <a:br>
              <a:rPr lang="en-US"/>
            </a:br>
            <a:r>
              <a:t>Type quotation marks</a:t>
            </a:r>
            <a:br>
              <a:rPr lang="en-US"/>
            </a:br>
            <a:r>
              <a:t>before</a:t>
            </a:r>
            <a:r>
              <a:rPr lang="en-US"/>
              <a:t> </a:t>
            </a:r>
            <a:r>
              <a:t>and after text.”</a:t>
            </a:r>
          </a:p>
        </p:txBody>
      </p:sp>
      <p:sp>
        <p:nvSpPr>
          <p:cNvPr id="8" name="Text Placeholder 2">
            <a:extLst>
              <a:ext uri="{FF2B5EF4-FFF2-40B4-BE49-F238E27FC236}">
                <a16:creationId xmlns:a16="http://schemas.microsoft.com/office/drawing/2014/main" id="{BA297A0B-3969-43F0-802E-F17A9DDC5CD3}"/>
              </a:ext>
            </a:extLst>
          </p:cNvPr>
          <p:cNvSpPr>
            <a:spLocks noGrp="1"/>
          </p:cNvSpPr>
          <p:nvPr>
            <p:ph type="body" idx="1" hasCustomPrompt="1"/>
          </p:nvPr>
        </p:nvSpPr>
        <p:spPr bwMode="gray">
          <a:xfrm>
            <a:off x="1796192" y="4776558"/>
            <a:ext cx="9383132" cy="401782"/>
          </a:xfrm>
        </p:spPr>
        <p:txBody>
          <a:bodyPr anchor="t">
            <a:noAutofit/>
          </a:bodyPr>
          <a:lstStyle>
            <a:lvl1pPr marL="0" indent="0">
              <a:spcBef>
                <a:spcPts val="600"/>
              </a:spcBef>
              <a:buNone/>
              <a:defRPr sz="1400" b="1"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add quoted person’s name, title, company</a:t>
            </a:r>
          </a:p>
        </p:txBody>
      </p:sp>
      <p:sp>
        <p:nvSpPr>
          <p:cNvPr id="11" name="Footer Placeholder 4">
            <a:extLst>
              <a:ext uri="{FF2B5EF4-FFF2-40B4-BE49-F238E27FC236}">
                <a16:creationId xmlns:a16="http://schemas.microsoft.com/office/drawing/2014/main" id="{5B7F5BFC-2399-4695-8504-0E2EB5A47C80}"/>
              </a:ext>
            </a:extLst>
          </p:cNvPr>
          <p:cNvSpPr>
            <a:spLocks noGrp="1"/>
          </p:cNvSpPr>
          <p:nvPr>
            <p:ph type="ftr" sz="quarter" idx="3"/>
          </p:nvPr>
        </p:nvSpPr>
        <p:spPr bwMode="gray">
          <a:xfrm>
            <a:off x="1013163" y="6266008"/>
            <a:ext cx="3658553" cy="219456"/>
          </a:xfrm>
          <a:prstGeom prst="rect">
            <a:avLst/>
          </a:prstGeom>
        </p:spPr>
        <p:txBody>
          <a:bodyPr vert="horz" wrap="none" lIns="0" tIns="0" rIns="0" bIns="0" rtlCol="0" anchor="b" anchorCtr="0"/>
          <a:lstStyle>
            <a:lvl1pPr algn="l">
              <a:defRPr sz="700">
                <a:solidFill>
                  <a:schemeClr val="bg2">
                    <a:lumMod val="75000"/>
                  </a:schemeClr>
                </a:solidFill>
              </a:defRPr>
            </a:lvl1pPr>
          </a:lstStyle>
          <a:p>
            <a:endParaRPr lang="en-US"/>
          </a:p>
        </p:txBody>
      </p:sp>
      <p:sp>
        <p:nvSpPr>
          <p:cNvPr id="12" name="Slide Number Placeholder 5">
            <a:extLst>
              <a:ext uri="{FF2B5EF4-FFF2-40B4-BE49-F238E27FC236}">
                <a16:creationId xmlns:a16="http://schemas.microsoft.com/office/drawing/2014/main" id="{00003202-D976-4291-9D28-F472C89F6CDD}"/>
              </a:ext>
            </a:extLst>
          </p:cNvPr>
          <p:cNvSpPr>
            <a:spLocks noGrp="1"/>
          </p:cNvSpPr>
          <p:nvPr>
            <p:ph type="sldNum" sz="quarter" idx="4"/>
          </p:nvPr>
        </p:nvSpPr>
        <p:spPr bwMode="gray">
          <a:xfrm>
            <a:off x="684391" y="6266008"/>
            <a:ext cx="175064" cy="219456"/>
          </a:xfrm>
          <a:prstGeom prst="rect">
            <a:avLst/>
          </a:prstGeom>
        </p:spPr>
        <p:txBody>
          <a:bodyPr vert="horz" wrap="none" lIns="0" tIns="0" rIns="0" bIns="0" rtlCol="0" anchor="b" anchorCtr="0"/>
          <a:lstStyle>
            <a:lvl1pPr algn="l">
              <a:defRPr sz="700">
                <a:solidFill>
                  <a:schemeClr val="bg2">
                    <a:lumMod val="75000"/>
                  </a:schemeClr>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1848536493"/>
      </p:ext>
    </p:extLst>
  </p:cSld>
  <p:clrMapOvr>
    <a:masterClrMapping/>
  </p:clrMapOvr>
  <p:extLst>
    <p:ext uri="{DCECCB84-F9BA-43D5-87BE-67443E8EF086}">
      <p15:sldGuideLst xmlns:p15="http://schemas.microsoft.com/office/powerpoint/2012/main">
        <p15:guide id="1" orient="horz" pos="1992">
          <p15:clr>
            <a:srgbClr val="FBAE40"/>
          </p15:clr>
        </p15:guide>
        <p15:guide id="2" pos="182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with Picture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4767914-8D42-46C1-842A-0FC52F3CE3E5}"/>
              </a:ext>
            </a:extLst>
          </p:cNvPr>
          <p:cNvGraphicFramePr>
            <a:graphicFrameLocks noChangeAspect="1"/>
          </p:cNvGraphicFramePr>
          <p:nvPr userDrawn="1">
            <p:custDataLst>
              <p:tags r:id="rId1"/>
            </p:custDataLst>
            <p:extLst>
              <p:ext uri="{D42A27DB-BD31-4B8C-83A1-F6EECF244321}">
                <p14:modId xmlns:p14="http://schemas.microsoft.com/office/powerpoint/2010/main" val="350331807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C4767914-8D42-46C1-842A-0FC52F3CE3E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4" name="Picture Placeholder 2">
            <a:extLst>
              <a:ext uri="{FF2B5EF4-FFF2-40B4-BE49-F238E27FC236}">
                <a16:creationId xmlns:a16="http://schemas.microsoft.com/office/drawing/2014/main" id="{65EFBF9D-BCCF-420A-B35E-DD55A8AA9540}"/>
              </a:ext>
            </a:extLst>
          </p:cNvPr>
          <p:cNvSpPr>
            <a:spLocks noGrp="1"/>
          </p:cNvSpPr>
          <p:nvPr>
            <p:ph type="pic" idx="14"/>
          </p:nvPr>
        </p:nvSpPr>
        <p:spPr>
          <a:xfrm>
            <a:off x="317274" y="297923"/>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2" name="Rectangle 11">
            <a:extLst>
              <a:ext uri="{FF2B5EF4-FFF2-40B4-BE49-F238E27FC236}">
                <a16:creationId xmlns:a16="http://schemas.microsoft.com/office/drawing/2014/main" id="{5E3EA34B-6A79-4D04-B5D6-D2FE3B9215D6}"/>
              </a:ext>
            </a:extLst>
          </p:cNvPr>
          <p:cNvSpPr/>
          <p:nvPr userDrawn="1"/>
        </p:nvSpPr>
        <p:spPr bwMode="gray">
          <a:xfrm>
            <a:off x="6089072" y="0"/>
            <a:ext cx="6095999" cy="6858000"/>
          </a:xfrm>
          <a:prstGeom prst="rect">
            <a:avLst/>
          </a:prstGeom>
          <a:solidFill>
            <a:srgbClr val="9FFFE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8" name="Text Placeholder 8"/>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bg2"/>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1" name="Title 1">
            <a:extLst>
              <a:ext uri="{FF2B5EF4-FFF2-40B4-BE49-F238E27FC236}">
                <a16:creationId xmlns:a16="http://schemas.microsoft.com/office/drawing/2014/main" id="{394CC7CF-3042-47A8-A35F-B8076F69E125}"/>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bg2"/>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53C543FC-D9A8-4C34-8A00-99E23CBDF3A4}"/>
              </a:ext>
            </a:extLst>
          </p:cNvPr>
          <p:cNvSpPr>
            <a:spLocks noChangeAspect="1" noEditPoints="1"/>
          </p:cNvSpPr>
          <p:nvPr userDrawn="1"/>
        </p:nvSpPr>
        <p:spPr bwMode="gray">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3782385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with Pictur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5A32753-78F5-4CA3-9F5C-D415034B31EE}"/>
              </a:ext>
            </a:extLst>
          </p:cNvPr>
          <p:cNvGraphicFramePr>
            <a:graphicFrameLocks noChangeAspect="1"/>
          </p:cNvGraphicFramePr>
          <p:nvPr userDrawn="1">
            <p:custDataLst>
              <p:tags r:id="rId1"/>
            </p:custDataLst>
            <p:extLst>
              <p:ext uri="{D42A27DB-BD31-4B8C-83A1-F6EECF244321}">
                <p14:modId xmlns:p14="http://schemas.microsoft.com/office/powerpoint/2010/main" val="190286046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15A32753-78F5-4CA3-9F5C-D415034B31E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3" name="Picture Placeholder 2">
            <a:extLst>
              <a:ext uri="{FF2B5EF4-FFF2-40B4-BE49-F238E27FC236}">
                <a16:creationId xmlns:a16="http://schemas.microsoft.com/office/drawing/2014/main" id="{B2CF612E-EAF0-4A23-B08E-A7EE51FF57E1}"/>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2" name="Rectangle 11">
            <a:extLst>
              <a:ext uri="{FF2B5EF4-FFF2-40B4-BE49-F238E27FC236}">
                <a16:creationId xmlns:a16="http://schemas.microsoft.com/office/drawing/2014/main" id="{25747644-569E-4941-9BB3-D3456E350F3D}"/>
              </a:ext>
            </a:extLst>
          </p:cNvPr>
          <p:cNvSpPr/>
          <p:nvPr userDrawn="1"/>
        </p:nvSpPr>
        <p:spPr bwMode="gray">
          <a:xfrm>
            <a:off x="6089072" y="0"/>
            <a:ext cx="6095999" cy="685800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8" name="Text Placeholder 8"/>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accent4"/>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1" name="Title 1">
            <a:extLst>
              <a:ext uri="{FF2B5EF4-FFF2-40B4-BE49-F238E27FC236}">
                <a16:creationId xmlns:a16="http://schemas.microsoft.com/office/drawing/2014/main" id="{394CC7CF-3042-47A8-A35F-B8076F69E125}"/>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accent4"/>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E4E800F2-98A1-4FD5-9F9B-1606409A23F7}"/>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27804062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with Picture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7260F6B-A593-4F8C-A241-C3CAD6CA384B}"/>
              </a:ext>
            </a:extLst>
          </p:cNvPr>
          <p:cNvGraphicFramePr>
            <a:graphicFrameLocks noChangeAspect="1"/>
          </p:cNvGraphicFramePr>
          <p:nvPr userDrawn="1">
            <p:custDataLst>
              <p:tags r:id="rId1"/>
            </p:custDataLst>
            <p:extLst>
              <p:ext uri="{D42A27DB-BD31-4B8C-83A1-F6EECF244321}">
                <p14:modId xmlns:p14="http://schemas.microsoft.com/office/powerpoint/2010/main" val="248178945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C7260F6B-A593-4F8C-A241-C3CAD6CA384B}"/>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2" name="Picture Placeholder 2">
            <a:extLst>
              <a:ext uri="{FF2B5EF4-FFF2-40B4-BE49-F238E27FC236}">
                <a16:creationId xmlns:a16="http://schemas.microsoft.com/office/drawing/2014/main" id="{D1021121-8562-4473-8070-6B2DC4EBAD8E}"/>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Rectangle 8">
            <a:extLst>
              <a:ext uri="{FF2B5EF4-FFF2-40B4-BE49-F238E27FC236}">
                <a16:creationId xmlns:a16="http://schemas.microsoft.com/office/drawing/2014/main" id="{3F88EEE8-10B4-4AC1-8E09-475700447987}"/>
              </a:ext>
            </a:extLst>
          </p:cNvPr>
          <p:cNvSpPr/>
          <p:nvPr userDrawn="1"/>
        </p:nvSpPr>
        <p:spPr bwMode="gray">
          <a:xfrm>
            <a:off x="6089072" y="0"/>
            <a:ext cx="6095999" cy="685800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8" name="Text Placeholder 8"/>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accent3"/>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1" name="Title 1">
            <a:extLst>
              <a:ext uri="{FF2B5EF4-FFF2-40B4-BE49-F238E27FC236}">
                <a16:creationId xmlns:a16="http://schemas.microsoft.com/office/drawing/2014/main" id="{394CC7CF-3042-47A8-A35F-B8076F69E125}"/>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accent3"/>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0DF14D17-052E-4D2E-A7AC-5BDEB1321BEC}"/>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17966402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with Picture 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8888F2B-44C7-4C01-B56F-E9EE6EB28145}"/>
              </a:ext>
            </a:extLst>
          </p:cNvPr>
          <p:cNvGraphicFramePr>
            <a:graphicFrameLocks noChangeAspect="1"/>
          </p:cNvGraphicFramePr>
          <p:nvPr userDrawn="1">
            <p:custDataLst>
              <p:tags r:id="rId1"/>
            </p:custDataLst>
            <p:extLst>
              <p:ext uri="{D42A27DB-BD31-4B8C-83A1-F6EECF244321}">
                <p14:modId xmlns:p14="http://schemas.microsoft.com/office/powerpoint/2010/main" val="2836485374"/>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68888F2B-44C7-4C01-B56F-E9EE6EB2814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2" name="Picture Placeholder 2">
            <a:extLst>
              <a:ext uri="{FF2B5EF4-FFF2-40B4-BE49-F238E27FC236}">
                <a16:creationId xmlns:a16="http://schemas.microsoft.com/office/drawing/2014/main" id="{B73B7254-29C2-4F85-BD8F-96E710D23BD2}"/>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Rectangle 10">
            <a:extLst>
              <a:ext uri="{FF2B5EF4-FFF2-40B4-BE49-F238E27FC236}">
                <a16:creationId xmlns:a16="http://schemas.microsoft.com/office/drawing/2014/main" id="{13EBB4B5-B654-4ACE-99FC-CE7DC9D8572A}"/>
              </a:ext>
            </a:extLst>
          </p:cNvPr>
          <p:cNvSpPr/>
          <p:nvPr userDrawn="1"/>
        </p:nvSpPr>
        <p:spPr bwMode="gray">
          <a:xfrm>
            <a:off x="6089072" y="0"/>
            <a:ext cx="6095999" cy="68580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13" name="Text Placeholder 8">
            <a:extLst>
              <a:ext uri="{FF2B5EF4-FFF2-40B4-BE49-F238E27FC236}">
                <a16:creationId xmlns:a16="http://schemas.microsoft.com/office/drawing/2014/main" id="{4F0509DD-4134-49AD-9AEF-7EB05B4C04E3}"/>
              </a:ext>
            </a:extLst>
          </p:cNvPr>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bg1"/>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4" name="Title 1">
            <a:extLst>
              <a:ext uri="{FF2B5EF4-FFF2-40B4-BE49-F238E27FC236}">
                <a16:creationId xmlns:a16="http://schemas.microsoft.com/office/drawing/2014/main" id="{3BA54AA0-33BA-4E4F-A35E-7DCF2815FE2F}"/>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bg1"/>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E6895995-8F5E-4CC3-9D0C-B13FD35C4C1B}"/>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3853171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with Picture 5">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B9BFD7C-CDBE-4C68-9BF6-805478920FEC}"/>
              </a:ext>
            </a:extLst>
          </p:cNvPr>
          <p:cNvGraphicFramePr>
            <a:graphicFrameLocks noChangeAspect="1"/>
          </p:cNvGraphicFramePr>
          <p:nvPr userDrawn="1">
            <p:custDataLst>
              <p:tags r:id="rId1"/>
            </p:custDataLst>
            <p:extLst>
              <p:ext uri="{D42A27DB-BD31-4B8C-83A1-F6EECF244321}">
                <p14:modId xmlns:p14="http://schemas.microsoft.com/office/powerpoint/2010/main" val="28406767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2B9BFD7C-CDBE-4C68-9BF6-805478920FEC}"/>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4" name="Picture Placeholder 2">
            <a:extLst>
              <a:ext uri="{FF2B5EF4-FFF2-40B4-BE49-F238E27FC236}">
                <a16:creationId xmlns:a16="http://schemas.microsoft.com/office/drawing/2014/main" id="{094B655A-8ABC-4F5E-8C97-7D00ED2C6AA6}"/>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Rectangle 10">
            <a:extLst>
              <a:ext uri="{FF2B5EF4-FFF2-40B4-BE49-F238E27FC236}">
                <a16:creationId xmlns:a16="http://schemas.microsoft.com/office/drawing/2014/main" id="{1428E1F8-AE6C-4CD2-9677-0DF498504E25}"/>
              </a:ext>
            </a:extLst>
          </p:cNvPr>
          <p:cNvSpPr/>
          <p:nvPr userDrawn="1"/>
        </p:nvSpPr>
        <p:spPr bwMode="gray">
          <a:xfrm>
            <a:off x="6089072" y="0"/>
            <a:ext cx="6095999" cy="6858000"/>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12" name="Text Placeholder 8">
            <a:extLst>
              <a:ext uri="{FF2B5EF4-FFF2-40B4-BE49-F238E27FC236}">
                <a16:creationId xmlns:a16="http://schemas.microsoft.com/office/drawing/2014/main" id="{526DA063-ABA6-4B45-947F-80D2191DD8BA}"/>
              </a:ext>
            </a:extLst>
          </p:cNvPr>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bg2"/>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3" name="Title 1">
            <a:extLst>
              <a:ext uri="{FF2B5EF4-FFF2-40B4-BE49-F238E27FC236}">
                <a16:creationId xmlns:a16="http://schemas.microsoft.com/office/drawing/2014/main" id="{4310970B-4EE5-42E6-9651-541CF986011B}"/>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bg2"/>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CB80AA2A-2886-48DA-B61D-790EC6484165}"/>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570116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9954FB1-28A2-40F9-A148-43D67467BBA3}"/>
              </a:ext>
            </a:extLst>
          </p:cNvPr>
          <p:cNvGraphicFramePr>
            <a:graphicFrameLocks noChangeAspect="1"/>
          </p:cNvGraphicFramePr>
          <p:nvPr userDrawn="1">
            <p:custDataLst>
              <p:tags r:id="rId1"/>
            </p:custDataLst>
            <p:extLst>
              <p:ext uri="{D42A27DB-BD31-4B8C-83A1-F6EECF244321}">
                <p14:modId xmlns:p14="http://schemas.microsoft.com/office/powerpoint/2010/main" val="163327121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89954FB1-28A2-40F9-A148-43D67467BBA3}"/>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84351" y="304800"/>
            <a:ext cx="10861369" cy="682268"/>
          </a:xfrm>
        </p:spPr>
        <p:txBody>
          <a:bodyPr vert="horz" anchor="ctr"/>
          <a:lstStyle/>
          <a:p>
            <a:r>
              <a:rPr lang="en-US"/>
              <a:t>Click to edit title</a:t>
            </a:r>
            <a:endParaRPr/>
          </a:p>
        </p:txBody>
      </p:sp>
      <p:sp>
        <p:nvSpPr>
          <p:cNvPr id="5" name="Footer Placeholder 4"/>
          <p:cNvSpPr>
            <a:spLocks noGrp="1"/>
          </p:cNvSpPr>
          <p:nvPr>
            <p:ph type="ftr" sz="quarter" idx="11"/>
          </p:nvPr>
        </p:nvSpPr>
        <p:spPr>
          <a:xfrm>
            <a:off x="1013163" y="6266008"/>
            <a:ext cx="3658553" cy="219456"/>
          </a:xfrm>
          <a:prstGeom prst="rect">
            <a:avLst/>
          </a:prstGeom>
        </p:spPr>
        <p:txBody>
          <a:bodyPr/>
          <a:lstStyle/>
          <a:p>
            <a:endParaRPr/>
          </a:p>
        </p:txBody>
      </p:sp>
      <p:sp>
        <p:nvSpPr>
          <p:cNvPr id="6" name="Slide Number Placeholder 5"/>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9" name="Text Placeholder 8">
            <a:extLst>
              <a:ext uri="{FF2B5EF4-FFF2-40B4-BE49-F238E27FC236}">
                <a16:creationId xmlns:a16="http://schemas.microsoft.com/office/drawing/2014/main" id="{1918724C-52DC-44FC-B327-E598D89136E0}"/>
              </a:ext>
            </a:extLst>
          </p:cNvPr>
          <p:cNvSpPr>
            <a:spLocks noGrp="1"/>
          </p:cNvSpPr>
          <p:nvPr>
            <p:ph type="body" sz="quarter" idx="14" hasCustomPrompt="1"/>
          </p:nvPr>
        </p:nvSpPr>
        <p:spPr>
          <a:xfrm>
            <a:off x="684391" y="1628965"/>
            <a:ext cx="10861328"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1158604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28DF20F-7BE5-4A97-B2C3-36494CCD5032}"/>
              </a:ext>
            </a:extLst>
          </p:cNvPr>
          <p:cNvGraphicFramePr>
            <a:graphicFrameLocks noChangeAspect="1"/>
          </p:cNvGraphicFramePr>
          <p:nvPr userDrawn="1">
            <p:custDataLst>
              <p:tags r:id="rId1"/>
            </p:custDataLst>
            <p:extLst>
              <p:ext uri="{D42A27DB-BD31-4B8C-83A1-F6EECF244321}">
                <p14:modId xmlns:p14="http://schemas.microsoft.com/office/powerpoint/2010/main" val="406978582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328DF20F-7BE5-4A97-B2C3-36494CCD5032}"/>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84351" y="304800"/>
            <a:ext cx="10861369" cy="695886"/>
          </a:xfrm>
        </p:spPr>
        <p:txBody>
          <a:bodyPr vert="horz"/>
          <a:lstStyle>
            <a:lvl1pPr>
              <a:defRPr>
                <a:latin typeface="+mn-lt"/>
              </a:defRPr>
            </a:lvl1pPr>
          </a:lstStyle>
          <a:p>
            <a:r>
              <a:rPr lang="en-US"/>
              <a:t>Click to edit title</a:t>
            </a:r>
            <a:endParaRPr/>
          </a:p>
        </p:txBody>
      </p:sp>
      <p:sp>
        <p:nvSpPr>
          <p:cNvPr id="5" name="Footer Placeholder 4"/>
          <p:cNvSpPr>
            <a:spLocks noGrp="1"/>
          </p:cNvSpPr>
          <p:nvPr>
            <p:ph type="ftr" sz="quarter" idx="11"/>
          </p:nvPr>
        </p:nvSpPr>
        <p:spPr>
          <a:xfrm>
            <a:off x="1013163" y="6266008"/>
            <a:ext cx="3658553" cy="219456"/>
          </a:xfrm>
          <a:prstGeom prst="rect">
            <a:avLst/>
          </a:prstGeom>
        </p:spPr>
        <p:txBody>
          <a:bodyPr/>
          <a:lstStyle/>
          <a:p>
            <a:endParaRPr/>
          </a:p>
        </p:txBody>
      </p:sp>
      <p:sp>
        <p:nvSpPr>
          <p:cNvPr id="6" name="Slide Number Placeholder 5"/>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7" name="Text Placeholder 7">
            <a:extLst>
              <a:ext uri="{FF2B5EF4-FFF2-40B4-BE49-F238E27FC236}">
                <a16:creationId xmlns:a16="http://schemas.microsoft.com/office/drawing/2014/main" id="{AEAC943F-2B60-450A-8CCD-3A550143EE0B}"/>
              </a:ext>
            </a:extLst>
          </p:cNvPr>
          <p:cNvSpPr>
            <a:spLocks noGrp="1"/>
          </p:cNvSpPr>
          <p:nvPr>
            <p:ph type="body" sz="quarter" idx="13" hasCustomPrompt="1"/>
          </p:nvPr>
        </p:nvSpPr>
        <p:spPr>
          <a:xfrm>
            <a:off x="684392" y="1000686"/>
            <a:ext cx="10861326" cy="313386"/>
          </a:xfrm>
        </p:spPr>
        <p:txBody>
          <a:bodyPr>
            <a:noAutofit/>
          </a:bodyPr>
          <a:lstStyle>
            <a:lvl1pPr marL="0" indent="0" algn="l">
              <a:spcBef>
                <a:spcPts val="0"/>
              </a:spcBef>
              <a:buNone/>
              <a:defRPr sz="1800" b="0" spc="0" baseline="0">
                <a:solidFill>
                  <a:schemeClr val="bg2"/>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subtitle</a:t>
            </a:r>
          </a:p>
        </p:txBody>
      </p:sp>
      <p:sp>
        <p:nvSpPr>
          <p:cNvPr id="14" name="Text Placeholder 8">
            <a:extLst>
              <a:ext uri="{FF2B5EF4-FFF2-40B4-BE49-F238E27FC236}">
                <a16:creationId xmlns:a16="http://schemas.microsoft.com/office/drawing/2014/main" id="{4A53B36B-FDAD-4FC6-A493-288F505130D5}"/>
              </a:ext>
            </a:extLst>
          </p:cNvPr>
          <p:cNvSpPr>
            <a:spLocks noGrp="1"/>
          </p:cNvSpPr>
          <p:nvPr>
            <p:ph type="body" sz="quarter" idx="14" hasCustomPrompt="1"/>
          </p:nvPr>
        </p:nvSpPr>
        <p:spPr>
          <a:xfrm>
            <a:off x="684391" y="1628965"/>
            <a:ext cx="10861328"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21724211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BB417A-18B1-459A-8F69-53D48D93835E}"/>
              </a:ext>
            </a:extLst>
          </p:cNvPr>
          <p:cNvGraphicFramePr>
            <a:graphicFrameLocks noChangeAspect="1"/>
          </p:cNvGraphicFramePr>
          <p:nvPr userDrawn="1">
            <p:custDataLst>
              <p:tags r:id="rId1"/>
            </p:custDataLst>
            <p:extLst>
              <p:ext uri="{D42A27DB-BD31-4B8C-83A1-F6EECF244321}">
                <p14:modId xmlns:p14="http://schemas.microsoft.com/office/powerpoint/2010/main" val="292064837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ACBB417A-18B1-459A-8F69-53D48D93835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6" name="Footer Placeholder 5"/>
          <p:cNvSpPr>
            <a:spLocks noGrp="1"/>
          </p:cNvSpPr>
          <p:nvPr>
            <p:ph type="ftr" sz="quarter" idx="11"/>
          </p:nvPr>
        </p:nvSpPr>
        <p:spPr>
          <a:xfrm>
            <a:off x="1013163" y="6266008"/>
            <a:ext cx="3658553" cy="219456"/>
          </a:xfrm>
          <a:prstGeom prst="rect">
            <a:avLst/>
          </a:prstGeom>
        </p:spPr>
        <p:txBody>
          <a:bodyPr/>
          <a:lstStyle/>
          <a:p>
            <a:endParaRPr/>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11" name="Text Placeholder 8">
            <a:extLst>
              <a:ext uri="{FF2B5EF4-FFF2-40B4-BE49-F238E27FC236}">
                <a16:creationId xmlns:a16="http://schemas.microsoft.com/office/drawing/2014/main" id="{DAB249EB-9AD0-4773-A52E-68FDE627AE5E}"/>
              </a:ext>
            </a:extLst>
          </p:cNvPr>
          <p:cNvSpPr>
            <a:spLocks noGrp="1"/>
          </p:cNvSpPr>
          <p:nvPr>
            <p:ph type="body" sz="quarter" idx="14" hasCustomPrompt="1"/>
          </p:nvPr>
        </p:nvSpPr>
        <p:spPr>
          <a:xfrm>
            <a:off x="684391" y="1628965"/>
            <a:ext cx="5208546"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2" name="Text Placeholder 8">
            <a:extLst>
              <a:ext uri="{FF2B5EF4-FFF2-40B4-BE49-F238E27FC236}">
                <a16:creationId xmlns:a16="http://schemas.microsoft.com/office/drawing/2014/main" id="{3E96CFE1-BB06-4CAC-8E29-634AE9377E9A}"/>
              </a:ext>
            </a:extLst>
          </p:cNvPr>
          <p:cNvSpPr>
            <a:spLocks noGrp="1"/>
          </p:cNvSpPr>
          <p:nvPr>
            <p:ph type="body" sz="quarter" idx="15" hasCustomPrompt="1"/>
          </p:nvPr>
        </p:nvSpPr>
        <p:spPr>
          <a:xfrm>
            <a:off x="6315149" y="1628965"/>
            <a:ext cx="5230571"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3" name="Title 1">
            <a:extLst>
              <a:ext uri="{FF2B5EF4-FFF2-40B4-BE49-F238E27FC236}">
                <a16:creationId xmlns:a16="http://schemas.microsoft.com/office/drawing/2014/main" id="{83E2FBB9-9C8B-42A6-A7ED-B63BA7C75A6E}"/>
              </a:ext>
            </a:extLst>
          </p:cNvPr>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Tree>
    <p:extLst>
      <p:ext uri="{BB962C8B-B14F-4D97-AF65-F5344CB8AC3E}">
        <p14:creationId xmlns:p14="http://schemas.microsoft.com/office/powerpoint/2010/main" val="27153235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and Sub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A20C1E7-74E3-46DF-8C13-57DD66970D01}"/>
              </a:ext>
            </a:extLst>
          </p:cNvPr>
          <p:cNvGraphicFramePr>
            <a:graphicFrameLocks noChangeAspect="1"/>
          </p:cNvGraphicFramePr>
          <p:nvPr userDrawn="1">
            <p:custDataLst>
              <p:tags r:id="rId1"/>
            </p:custDataLst>
            <p:extLst>
              <p:ext uri="{D42A27DB-BD31-4B8C-83A1-F6EECF244321}">
                <p14:modId xmlns:p14="http://schemas.microsoft.com/office/powerpoint/2010/main" val="20994109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7A20C1E7-74E3-46DF-8C13-57DD66970D01}"/>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1" name="Text Placeholder 8">
            <a:extLst>
              <a:ext uri="{FF2B5EF4-FFF2-40B4-BE49-F238E27FC236}">
                <a16:creationId xmlns:a16="http://schemas.microsoft.com/office/drawing/2014/main" id="{A587AC86-3E29-4B25-A1A8-E1EE0E1D2ECA}"/>
              </a:ext>
            </a:extLst>
          </p:cNvPr>
          <p:cNvSpPr>
            <a:spLocks noGrp="1"/>
          </p:cNvSpPr>
          <p:nvPr>
            <p:ph type="body" sz="quarter" idx="14" hasCustomPrompt="1"/>
          </p:nvPr>
        </p:nvSpPr>
        <p:spPr>
          <a:xfrm>
            <a:off x="684391" y="1627633"/>
            <a:ext cx="5208546" cy="411048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2" name="Text Placeholder 8">
            <a:extLst>
              <a:ext uri="{FF2B5EF4-FFF2-40B4-BE49-F238E27FC236}">
                <a16:creationId xmlns:a16="http://schemas.microsoft.com/office/drawing/2014/main" id="{CFBA0275-F2A4-41B7-AE0B-2C796132727F}"/>
              </a:ext>
            </a:extLst>
          </p:cNvPr>
          <p:cNvSpPr>
            <a:spLocks noGrp="1"/>
          </p:cNvSpPr>
          <p:nvPr>
            <p:ph type="body" sz="quarter" idx="15" hasCustomPrompt="1"/>
          </p:nvPr>
        </p:nvSpPr>
        <p:spPr>
          <a:xfrm>
            <a:off x="6315149" y="1627633"/>
            <a:ext cx="5230571" cy="411048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2" name="Title 1"/>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
        <p:nvSpPr>
          <p:cNvPr id="8" name="Footer Placeholder 7"/>
          <p:cNvSpPr>
            <a:spLocks noGrp="1"/>
          </p:cNvSpPr>
          <p:nvPr>
            <p:ph type="ftr" sz="quarter" idx="11"/>
          </p:nvPr>
        </p:nvSpPr>
        <p:spPr>
          <a:xfrm>
            <a:off x="1013163" y="6266008"/>
            <a:ext cx="3658553" cy="219456"/>
          </a:xfrm>
          <a:prstGeom prst="rect">
            <a:avLst/>
          </a:prstGeom>
        </p:spPr>
        <p:txBody>
          <a:bodyPr/>
          <a:lstStyle/>
          <a:p>
            <a:endParaRPr/>
          </a:p>
        </p:txBody>
      </p:sp>
      <p:sp>
        <p:nvSpPr>
          <p:cNvPr id="9" name="Slide Number Placeholder 8"/>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14" name="Text Placeholder 7">
            <a:extLst>
              <a:ext uri="{FF2B5EF4-FFF2-40B4-BE49-F238E27FC236}">
                <a16:creationId xmlns:a16="http://schemas.microsoft.com/office/drawing/2014/main" id="{7FE61DA5-A330-4DF6-AA0B-0EB4CF5354DE}"/>
              </a:ext>
            </a:extLst>
          </p:cNvPr>
          <p:cNvSpPr>
            <a:spLocks noGrp="1"/>
          </p:cNvSpPr>
          <p:nvPr>
            <p:ph type="body" sz="quarter" idx="13" hasCustomPrompt="1"/>
          </p:nvPr>
        </p:nvSpPr>
        <p:spPr>
          <a:xfrm>
            <a:off x="684391" y="1000686"/>
            <a:ext cx="10861328" cy="274320"/>
          </a:xfrm>
        </p:spPr>
        <p:txBody>
          <a:bodyPr>
            <a:noAutofit/>
          </a:bodyPr>
          <a:lstStyle>
            <a:lvl1pPr marL="0" indent="0" algn="l">
              <a:spcBef>
                <a:spcPts val="0"/>
              </a:spcBef>
              <a:buNone/>
              <a:defRPr sz="1800" b="0" spc="0" baseline="0">
                <a:solidFill>
                  <a:schemeClr val="bg2"/>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subtitle</a:t>
            </a:r>
          </a:p>
        </p:txBody>
      </p:sp>
    </p:spTree>
    <p:extLst>
      <p:ext uri="{BB962C8B-B14F-4D97-AF65-F5344CB8AC3E}">
        <p14:creationId xmlns:p14="http://schemas.microsoft.com/office/powerpoint/2010/main" val="194656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3006309"/>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9699581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B2CCE-B423-4493-91D4-2061BD6EB53E}"/>
              </a:ext>
            </a:extLst>
          </p:cNvPr>
          <p:cNvGraphicFramePr>
            <a:graphicFrameLocks noChangeAspect="1"/>
          </p:cNvGraphicFramePr>
          <p:nvPr userDrawn="1">
            <p:custDataLst>
              <p:tags r:id="rId1"/>
            </p:custDataLst>
            <p:extLst>
              <p:ext uri="{D42A27DB-BD31-4B8C-83A1-F6EECF244321}">
                <p14:modId xmlns:p14="http://schemas.microsoft.com/office/powerpoint/2010/main" val="268699718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EC6B2CCE-B423-4493-91D4-2061BD6EB53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6" name="Footer Placeholder 5"/>
          <p:cNvSpPr>
            <a:spLocks noGrp="1"/>
          </p:cNvSpPr>
          <p:nvPr>
            <p:ph type="ftr" sz="quarter" idx="11"/>
          </p:nvPr>
        </p:nvSpPr>
        <p:spPr>
          <a:xfrm>
            <a:off x="1013163" y="6266008"/>
            <a:ext cx="3658553" cy="219456"/>
          </a:xfrm>
          <a:prstGeom prst="rect">
            <a:avLst/>
          </a:prstGeom>
        </p:spPr>
        <p:txBody>
          <a:bodyPr/>
          <a:lstStyle/>
          <a:p>
            <a:endParaRPr/>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9" name="Text Placeholder 8"/>
          <p:cNvSpPr>
            <a:spLocks noGrp="1"/>
          </p:cNvSpPr>
          <p:nvPr>
            <p:ph type="body" sz="quarter" idx="13" hasCustomPrompt="1"/>
          </p:nvPr>
        </p:nvSpPr>
        <p:spPr>
          <a:xfrm>
            <a:off x="684391" y="1628965"/>
            <a:ext cx="3338969" cy="446703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2" name="Text Placeholder 8">
            <a:extLst>
              <a:ext uri="{FF2B5EF4-FFF2-40B4-BE49-F238E27FC236}">
                <a16:creationId xmlns:a16="http://schemas.microsoft.com/office/drawing/2014/main" id="{77ACC892-8BA0-4FB5-827D-F9214E218268}"/>
              </a:ext>
            </a:extLst>
          </p:cNvPr>
          <p:cNvSpPr>
            <a:spLocks noGrp="1"/>
          </p:cNvSpPr>
          <p:nvPr>
            <p:ph type="body" sz="quarter" idx="14" hasCustomPrompt="1"/>
          </p:nvPr>
        </p:nvSpPr>
        <p:spPr>
          <a:xfrm>
            <a:off x="8206751" y="1628965"/>
            <a:ext cx="3338969" cy="446703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3" name="Text Placeholder 8">
            <a:extLst>
              <a:ext uri="{FF2B5EF4-FFF2-40B4-BE49-F238E27FC236}">
                <a16:creationId xmlns:a16="http://schemas.microsoft.com/office/drawing/2014/main" id="{F0FFEC4A-13B1-4559-9143-687AC5A95121}"/>
              </a:ext>
            </a:extLst>
          </p:cNvPr>
          <p:cNvSpPr>
            <a:spLocks noGrp="1"/>
          </p:cNvSpPr>
          <p:nvPr>
            <p:ph type="body" sz="quarter" idx="15" hasCustomPrompt="1"/>
          </p:nvPr>
        </p:nvSpPr>
        <p:spPr>
          <a:xfrm>
            <a:off x="4445572" y="1628965"/>
            <a:ext cx="3338969" cy="446703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6" name="Title 1">
            <a:extLst>
              <a:ext uri="{FF2B5EF4-FFF2-40B4-BE49-F238E27FC236}">
                <a16:creationId xmlns:a16="http://schemas.microsoft.com/office/drawing/2014/main" id="{BA711A1A-1DDA-454C-9A9D-F00791158BB9}"/>
              </a:ext>
            </a:extLst>
          </p:cNvPr>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Tree>
    <p:extLst>
      <p:ext uri="{BB962C8B-B14F-4D97-AF65-F5344CB8AC3E}">
        <p14:creationId xmlns:p14="http://schemas.microsoft.com/office/powerpoint/2010/main" val="34842953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ntent and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48957CA-BDF6-479D-8B98-9936E9A24ED5}"/>
              </a:ext>
            </a:extLst>
          </p:cNvPr>
          <p:cNvGraphicFramePr>
            <a:graphicFrameLocks noChangeAspect="1"/>
          </p:cNvGraphicFramePr>
          <p:nvPr userDrawn="1">
            <p:custDataLst>
              <p:tags r:id="rId1"/>
            </p:custDataLst>
            <p:extLst>
              <p:ext uri="{D42A27DB-BD31-4B8C-83A1-F6EECF244321}">
                <p14:modId xmlns:p14="http://schemas.microsoft.com/office/powerpoint/2010/main" val="296041203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F48957CA-BDF6-479D-8B98-9936E9A24ED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7" name="Text Placeholder 8">
            <a:extLst>
              <a:ext uri="{FF2B5EF4-FFF2-40B4-BE49-F238E27FC236}">
                <a16:creationId xmlns:a16="http://schemas.microsoft.com/office/drawing/2014/main" id="{A512D512-B21F-432C-BB82-0D1F2FF6F0CA}"/>
              </a:ext>
            </a:extLst>
          </p:cNvPr>
          <p:cNvSpPr>
            <a:spLocks noGrp="1"/>
          </p:cNvSpPr>
          <p:nvPr>
            <p:ph type="body" sz="quarter" idx="13" hasCustomPrompt="1"/>
          </p:nvPr>
        </p:nvSpPr>
        <p:spPr>
          <a:xfrm>
            <a:off x="684391" y="1627632"/>
            <a:ext cx="3338969" cy="418566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8" name="Text Placeholder 8">
            <a:extLst>
              <a:ext uri="{FF2B5EF4-FFF2-40B4-BE49-F238E27FC236}">
                <a16:creationId xmlns:a16="http://schemas.microsoft.com/office/drawing/2014/main" id="{6156972B-0B4E-414D-A359-994EEF63CD6C}"/>
              </a:ext>
            </a:extLst>
          </p:cNvPr>
          <p:cNvSpPr>
            <a:spLocks noGrp="1"/>
          </p:cNvSpPr>
          <p:nvPr>
            <p:ph type="body" sz="quarter" idx="14" hasCustomPrompt="1"/>
          </p:nvPr>
        </p:nvSpPr>
        <p:spPr>
          <a:xfrm>
            <a:off x="8206751" y="1627632"/>
            <a:ext cx="3338969" cy="418566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9" name="Text Placeholder 8">
            <a:extLst>
              <a:ext uri="{FF2B5EF4-FFF2-40B4-BE49-F238E27FC236}">
                <a16:creationId xmlns:a16="http://schemas.microsoft.com/office/drawing/2014/main" id="{7403FF00-EEF3-47E4-8A9C-0D59B4B6A3C2}"/>
              </a:ext>
            </a:extLst>
          </p:cNvPr>
          <p:cNvSpPr>
            <a:spLocks noGrp="1"/>
          </p:cNvSpPr>
          <p:nvPr>
            <p:ph type="body" sz="quarter" idx="15" hasCustomPrompt="1"/>
          </p:nvPr>
        </p:nvSpPr>
        <p:spPr>
          <a:xfrm>
            <a:off x="4445572" y="1627632"/>
            <a:ext cx="3338969" cy="418566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6" name="Footer Placeholder 5"/>
          <p:cNvSpPr>
            <a:spLocks noGrp="1"/>
          </p:cNvSpPr>
          <p:nvPr>
            <p:ph type="ftr" sz="quarter" idx="11"/>
          </p:nvPr>
        </p:nvSpPr>
        <p:spPr>
          <a:xfrm>
            <a:off x="1013163" y="6266008"/>
            <a:ext cx="3658553" cy="219456"/>
          </a:xfrm>
          <a:prstGeom prst="rect">
            <a:avLst/>
          </a:prstGeom>
        </p:spPr>
        <p:txBody>
          <a:bodyPr/>
          <a:lstStyle/>
          <a:p>
            <a:endParaRPr/>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21" name="Title 1">
            <a:extLst>
              <a:ext uri="{FF2B5EF4-FFF2-40B4-BE49-F238E27FC236}">
                <a16:creationId xmlns:a16="http://schemas.microsoft.com/office/drawing/2014/main" id="{C477214A-DFFE-41CB-A9C1-C9CE88BC6666}"/>
              </a:ext>
            </a:extLst>
          </p:cNvPr>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
        <p:nvSpPr>
          <p:cNvPr id="22" name="Text Placeholder 7">
            <a:extLst>
              <a:ext uri="{FF2B5EF4-FFF2-40B4-BE49-F238E27FC236}">
                <a16:creationId xmlns:a16="http://schemas.microsoft.com/office/drawing/2014/main" id="{E2DDB325-FC3F-44E4-BCC2-A17B711F81CE}"/>
              </a:ext>
            </a:extLst>
          </p:cNvPr>
          <p:cNvSpPr>
            <a:spLocks noGrp="1"/>
          </p:cNvSpPr>
          <p:nvPr>
            <p:ph type="body" sz="quarter" idx="16" hasCustomPrompt="1"/>
          </p:nvPr>
        </p:nvSpPr>
        <p:spPr>
          <a:xfrm>
            <a:off x="684391" y="1000686"/>
            <a:ext cx="10861328" cy="274320"/>
          </a:xfrm>
        </p:spPr>
        <p:txBody>
          <a:bodyPr>
            <a:noAutofit/>
          </a:bodyPr>
          <a:lstStyle>
            <a:lvl1pPr marL="0" indent="0" algn="l">
              <a:spcBef>
                <a:spcPts val="0"/>
              </a:spcBef>
              <a:buNone/>
              <a:defRPr sz="1800" b="0" spc="0" baseline="0">
                <a:solidFill>
                  <a:schemeClr val="bg2"/>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subtitle</a:t>
            </a:r>
          </a:p>
        </p:txBody>
      </p:sp>
    </p:spTree>
    <p:extLst>
      <p:ext uri="{BB962C8B-B14F-4D97-AF65-F5344CB8AC3E}">
        <p14:creationId xmlns:p14="http://schemas.microsoft.com/office/powerpoint/2010/main" val="80037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 Picture with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86A0BCF-C4AC-4379-BD28-2847D11BDAB5}"/>
              </a:ext>
            </a:extLst>
          </p:cNvPr>
          <p:cNvGraphicFramePr>
            <a:graphicFrameLocks noChangeAspect="1"/>
          </p:cNvGraphicFramePr>
          <p:nvPr userDrawn="1">
            <p:custDataLst>
              <p:tags r:id="rId1"/>
            </p:custDataLst>
            <p:extLst>
              <p:ext uri="{D42A27DB-BD31-4B8C-83A1-F6EECF244321}">
                <p14:modId xmlns:p14="http://schemas.microsoft.com/office/powerpoint/2010/main" val="389631675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86A0BCF-C4AC-4379-BD28-2847D11BDAB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3" name="Picture Placeholder 2"/>
          <p:cNvSpPr>
            <a:spLocks noGrp="1"/>
          </p:cNvSpPr>
          <p:nvPr>
            <p:ph type="pic" idx="1"/>
          </p:nvPr>
        </p:nvSpPr>
        <p:spPr>
          <a:xfrm>
            <a:off x="341403" y="304800"/>
            <a:ext cx="5754597" cy="62484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hasCustomPrompt="1"/>
          </p:nvPr>
        </p:nvSpPr>
        <p:spPr>
          <a:xfrm>
            <a:off x="6483236" y="3927977"/>
            <a:ext cx="4800560" cy="762000"/>
          </a:xfrm>
        </p:spPr>
        <p:txBody>
          <a:bodyPr vert="horz" anchor="b"/>
          <a:lstStyle>
            <a:lvl1pPr algn="l">
              <a:defRPr sz="4000" b="0">
                <a:solidFill>
                  <a:schemeClr val="tx1"/>
                </a:solidFill>
              </a:defRPr>
            </a:lvl1pPr>
          </a:lstStyle>
          <a:p>
            <a:r>
              <a:rPr lang="en-US"/>
              <a:t>Click to edit title</a:t>
            </a:r>
            <a:endParaRPr/>
          </a:p>
        </p:txBody>
      </p:sp>
      <p:sp>
        <p:nvSpPr>
          <p:cNvPr id="6" name="Footer Placeholder 5"/>
          <p:cNvSpPr>
            <a:spLocks noGrp="1"/>
          </p:cNvSpPr>
          <p:nvPr>
            <p:ph type="ftr" sz="quarter" idx="11"/>
          </p:nvPr>
        </p:nvSpPr>
        <p:spPr>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8" name="Text Placeholder 8"/>
          <p:cNvSpPr>
            <a:spLocks noGrp="1"/>
          </p:cNvSpPr>
          <p:nvPr>
            <p:ph type="body" sz="quarter" idx="13" hasCustomPrompt="1"/>
          </p:nvPr>
        </p:nvSpPr>
        <p:spPr>
          <a:xfrm>
            <a:off x="6483236" y="4760341"/>
            <a:ext cx="4800560" cy="1107736"/>
          </a:xfrm>
        </p:spPr>
        <p:txBody>
          <a:bodyPr>
            <a:normAutofit/>
          </a:bodyPr>
          <a:lstStyle>
            <a:lvl1pPr marL="0" indent="0">
              <a:buClr>
                <a:schemeClr val="accent3"/>
              </a:buClr>
              <a:buNone/>
              <a:defRPr sz="1800"/>
            </a:lvl1pPr>
            <a:lvl2pPr>
              <a:defRPr sz="1600"/>
            </a:lvl2pPr>
            <a:lvl3pPr>
              <a:buClr>
                <a:schemeClr val="accent3"/>
              </a:buCl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p:txBody>
      </p:sp>
    </p:spTree>
    <p:extLst>
      <p:ext uri="{BB962C8B-B14F-4D97-AF65-F5344CB8AC3E}">
        <p14:creationId xmlns:p14="http://schemas.microsoft.com/office/powerpoint/2010/main" val="3507993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Pictures with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E62833-5323-4E96-9ECE-9B35FA9B8050}"/>
              </a:ext>
            </a:extLst>
          </p:cNvPr>
          <p:cNvGraphicFramePr>
            <a:graphicFrameLocks noChangeAspect="1"/>
          </p:cNvGraphicFramePr>
          <p:nvPr userDrawn="1">
            <p:custDataLst>
              <p:tags r:id="rId1"/>
            </p:custDataLst>
            <p:extLst>
              <p:ext uri="{D42A27DB-BD31-4B8C-83A1-F6EECF244321}">
                <p14:modId xmlns:p14="http://schemas.microsoft.com/office/powerpoint/2010/main" val="23064410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B6E62833-5323-4E96-9ECE-9B35FA9B8050}"/>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3" name="Picture Placeholder 2"/>
          <p:cNvSpPr>
            <a:spLocks noGrp="1"/>
          </p:cNvSpPr>
          <p:nvPr>
            <p:ph type="pic" idx="1"/>
          </p:nvPr>
        </p:nvSpPr>
        <p:spPr>
          <a:xfrm>
            <a:off x="341403" y="304800"/>
            <a:ext cx="3502645" cy="62484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hasCustomPrompt="1"/>
          </p:nvPr>
        </p:nvSpPr>
        <p:spPr>
          <a:xfrm>
            <a:off x="8031853" y="3927977"/>
            <a:ext cx="3808396" cy="762000"/>
          </a:xfrm>
        </p:spPr>
        <p:txBody>
          <a:bodyPr vert="horz" anchor="b"/>
          <a:lstStyle>
            <a:lvl1pPr algn="l">
              <a:defRPr sz="4000" b="0">
                <a:solidFill>
                  <a:schemeClr val="tx1"/>
                </a:solidFill>
              </a:defRPr>
            </a:lvl1pPr>
          </a:lstStyle>
          <a:p>
            <a:r>
              <a:rPr lang="en-US"/>
              <a:t>Click to edit title</a:t>
            </a:r>
            <a:endParaRPr/>
          </a:p>
        </p:txBody>
      </p:sp>
      <p:sp>
        <p:nvSpPr>
          <p:cNvPr id="8" name="Text Placeholder 8"/>
          <p:cNvSpPr>
            <a:spLocks noGrp="1"/>
          </p:cNvSpPr>
          <p:nvPr>
            <p:ph type="body" sz="quarter" idx="13" hasCustomPrompt="1"/>
          </p:nvPr>
        </p:nvSpPr>
        <p:spPr>
          <a:xfrm>
            <a:off x="8031853" y="4760341"/>
            <a:ext cx="3808396" cy="1107736"/>
          </a:xfrm>
        </p:spPr>
        <p:txBody>
          <a:bodyPr>
            <a:normAutofit/>
          </a:bodyPr>
          <a:lstStyle>
            <a:lvl1pPr marL="0" indent="0">
              <a:buClr>
                <a:schemeClr val="accent3"/>
              </a:buClr>
              <a:buNone/>
              <a:defRPr sz="1800"/>
            </a:lvl1pPr>
            <a:lvl2pPr>
              <a:defRPr sz="1600"/>
            </a:lvl2pPr>
            <a:lvl3pPr>
              <a:buClr>
                <a:schemeClr val="accent3"/>
              </a:buCl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p:txBody>
      </p:sp>
      <p:sp>
        <p:nvSpPr>
          <p:cNvPr id="9" name="Picture Placeholder 2">
            <a:extLst>
              <a:ext uri="{FF2B5EF4-FFF2-40B4-BE49-F238E27FC236}">
                <a16:creationId xmlns:a16="http://schemas.microsoft.com/office/drawing/2014/main" id="{6930D794-8D9D-4E20-9DD0-9DB245571911}"/>
              </a:ext>
            </a:extLst>
          </p:cNvPr>
          <p:cNvSpPr>
            <a:spLocks noGrp="1"/>
          </p:cNvSpPr>
          <p:nvPr>
            <p:ph type="pic" idx="14"/>
          </p:nvPr>
        </p:nvSpPr>
        <p:spPr>
          <a:xfrm>
            <a:off x="4171837" y="304800"/>
            <a:ext cx="3502645" cy="62484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Footer Placeholder 5">
            <a:extLst>
              <a:ext uri="{FF2B5EF4-FFF2-40B4-BE49-F238E27FC236}">
                <a16:creationId xmlns:a16="http://schemas.microsoft.com/office/drawing/2014/main" id="{DB0B9A51-D84F-4A2B-B22E-03BE7A9A33CE}"/>
              </a:ext>
            </a:extLst>
          </p:cNvPr>
          <p:cNvSpPr>
            <a:spLocks noGrp="1"/>
          </p:cNvSpPr>
          <p:nvPr>
            <p:ph type="ftr" sz="quarter" idx="11"/>
          </p:nvPr>
        </p:nvSpPr>
        <p:spPr>
          <a:xfrm>
            <a:off x="1013163" y="6266008"/>
            <a:ext cx="2696203" cy="219456"/>
          </a:xfrm>
          <a:prstGeom prst="rect">
            <a:avLst/>
          </a:prstGeom>
        </p:spPr>
        <p:txBody>
          <a:bodyPr/>
          <a:lstStyle>
            <a:lvl1pPr>
              <a:defRPr>
                <a:solidFill>
                  <a:schemeClr val="bg1"/>
                </a:solidFill>
              </a:defRPr>
            </a:lvl1pPr>
          </a:lstStyle>
          <a:p>
            <a:endParaRPr lang="en-US"/>
          </a:p>
        </p:txBody>
      </p:sp>
      <p:sp>
        <p:nvSpPr>
          <p:cNvPr id="12" name="Slide Number Placeholder 6">
            <a:extLst>
              <a:ext uri="{FF2B5EF4-FFF2-40B4-BE49-F238E27FC236}">
                <a16:creationId xmlns:a16="http://schemas.microsoft.com/office/drawing/2014/main" id="{6257DF4A-3E9F-490B-B1E8-4C3CAC7D4883}"/>
              </a:ext>
            </a:extLst>
          </p:cNvPr>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36127716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hank You 1">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E340AB-8C21-4414-ABB9-9A682FE3087F}"/>
              </a:ext>
            </a:extLst>
          </p:cNvPr>
          <p:cNvGraphicFramePr>
            <a:graphicFrameLocks noChangeAspect="1"/>
          </p:cNvGraphicFramePr>
          <p:nvPr userDrawn="1">
            <p:custDataLst>
              <p:tags r:id="rId1"/>
            </p:custDataLst>
            <p:extLst>
              <p:ext uri="{D42A27DB-BD31-4B8C-83A1-F6EECF244321}">
                <p14:modId xmlns:p14="http://schemas.microsoft.com/office/powerpoint/2010/main" val="569330281"/>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FBE340AB-8C21-4414-ABB9-9A682FE3087F}"/>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827132B-62B5-4FC5-B919-AE1D8918942D}"/>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bwMode="gray">
          <a:xfrm>
            <a:off x="1" y="-1"/>
            <a:ext cx="12192000" cy="6858001"/>
          </a:xfrm>
          <a:prstGeom prst="rect">
            <a:avLst/>
          </a:prstGeom>
        </p:spPr>
      </p:pic>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gray">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5" name="Title 1">
            <a:extLst>
              <a:ext uri="{FF2B5EF4-FFF2-40B4-BE49-F238E27FC236}">
                <a16:creationId xmlns:a16="http://schemas.microsoft.com/office/drawing/2014/main" id="{4BF79612-02D3-4993-B846-B7DBC047CB9B}"/>
              </a:ext>
            </a:extLst>
          </p:cNvPr>
          <p:cNvSpPr>
            <a:spLocks noGrp="1"/>
          </p:cNvSpPr>
          <p:nvPr>
            <p:ph type="ctrTitle" hasCustomPrompt="1"/>
          </p:nvPr>
        </p:nvSpPr>
        <p:spPr bwMode="gray">
          <a:xfrm>
            <a:off x="702564" y="3108691"/>
            <a:ext cx="10843156" cy="1554480"/>
          </a:xfrm>
        </p:spPr>
        <p:txBody>
          <a:bodyPr vert="horz" anchor="b"/>
          <a:lstStyle>
            <a:lvl1pPr algn="l">
              <a:defRPr sz="5800" cap="none" spc="-100" baseline="0">
                <a:solidFill>
                  <a:schemeClr val="bg1"/>
                </a:solidFill>
                <a:latin typeface="+mn-lt"/>
              </a:defRPr>
            </a:lvl1pPr>
          </a:lstStyle>
          <a:p>
            <a:r>
              <a:rPr lang="en-US"/>
              <a:t>Thank you</a:t>
            </a:r>
            <a:endParaRPr/>
          </a:p>
        </p:txBody>
      </p:sp>
    </p:spTree>
    <p:extLst>
      <p:ext uri="{BB962C8B-B14F-4D97-AF65-F5344CB8AC3E}">
        <p14:creationId xmlns:p14="http://schemas.microsoft.com/office/powerpoint/2010/main" val="340417693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hank You 2">
    <p:bg bwMode="ltGray">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6AF905-7151-455B-96F0-3AECDC76D8D8}"/>
              </a:ext>
            </a:extLst>
          </p:cNvPr>
          <p:cNvGraphicFramePr>
            <a:graphicFrameLocks noChangeAspect="1"/>
          </p:cNvGraphicFramePr>
          <p:nvPr userDrawn="1">
            <p:custDataLst>
              <p:tags r:id="rId1"/>
            </p:custDataLst>
            <p:extLst>
              <p:ext uri="{D42A27DB-BD31-4B8C-83A1-F6EECF244321}">
                <p14:modId xmlns:p14="http://schemas.microsoft.com/office/powerpoint/2010/main" val="12084227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266AF905-7151-455B-96F0-3AECDC76D8D8}"/>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DC2B5CA-81D7-7D44-A57E-0A694BD4F027}"/>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bwMode="gray">
          <a:xfrm>
            <a:off x="1" y="1"/>
            <a:ext cx="12192000" cy="6858000"/>
          </a:xfrm>
          <a:prstGeom prst="rect">
            <a:avLst/>
          </a:prstGeom>
        </p:spPr>
      </p:pic>
      <p:sp>
        <p:nvSpPr>
          <p:cNvPr id="2" name="Rectangle 1">
            <a:extLst>
              <a:ext uri="{FF2B5EF4-FFF2-40B4-BE49-F238E27FC236}">
                <a16:creationId xmlns:a16="http://schemas.microsoft.com/office/drawing/2014/main" id="{167D4957-AB32-8C49-B0B7-21887CA00096}"/>
              </a:ext>
            </a:extLst>
          </p:cNvPr>
          <p:cNvSpPr/>
          <p:nvPr userDrawn="1"/>
        </p:nvSpPr>
        <p:spPr bwMode="gray">
          <a:xfrm>
            <a:off x="-1" y="0"/>
            <a:ext cx="12192000" cy="6858000"/>
          </a:xfrm>
          <a:prstGeom prst="rect">
            <a:avLst/>
          </a:prstGeom>
          <a:gradFill flip="none" rotWithShape="1">
            <a:gsLst>
              <a:gs pos="54000">
                <a:schemeClr val="tx1">
                  <a:alpha val="0"/>
                </a:schemeClr>
              </a:gs>
              <a:gs pos="94000">
                <a:schemeClr val="tx1">
                  <a:alpha val="67000"/>
                </a:schemeClr>
              </a:gs>
            </a:gsLst>
            <a:lin ang="81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p>
        </p:txBody>
      </p:sp>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gray">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6" name="Title 1">
            <a:extLst>
              <a:ext uri="{FF2B5EF4-FFF2-40B4-BE49-F238E27FC236}">
                <a16:creationId xmlns:a16="http://schemas.microsoft.com/office/drawing/2014/main" id="{63441D11-054B-47FA-9E29-560182CEAA2F}"/>
              </a:ext>
            </a:extLst>
          </p:cNvPr>
          <p:cNvSpPr>
            <a:spLocks noGrp="1"/>
          </p:cNvSpPr>
          <p:nvPr>
            <p:ph type="ctrTitle" hasCustomPrompt="1"/>
          </p:nvPr>
        </p:nvSpPr>
        <p:spPr bwMode="gray">
          <a:xfrm>
            <a:off x="702564" y="3108691"/>
            <a:ext cx="10843156" cy="1554480"/>
          </a:xfrm>
        </p:spPr>
        <p:txBody>
          <a:bodyPr vert="horz" anchor="b"/>
          <a:lstStyle>
            <a:lvl1pPr algn="l">
              <a:defRPr sz="5800" cap="none" spc="-100" baseline="0">
                <a:solidFill>
                  <a:schemeClr val="bg1"/>
                </a:solidFill>
                <a:latin typeface="+mn-lt"/>
              </a:defRPr>
            </a:lvl1pPr>
          </a:lstStyle>
          <a:p>
            <a:r>
              <a:rPr lang="en-US"/>
              <a:t>Thank you</a:t>
            </a:r>
            <a:endParaRPr/>
          </a:p>
        </p:txBody>
      </p:sp>
    </p:spTree>
    <p:extLst>
      <p:ext uri="{BB962C8B-B14F-4D97-AF65-F5344CB8AC3E}">
        <p14:creationId xmlns:p14="http://schemas.microsoft.com/office/powerpoint/2010/main" val="214539780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3">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7CD4DC7-3513-4130-AC0F-852338C70FEE}"/>
              </a:ext>
            </a:extLst>
          </p:cNvPr>
          <p:cNvGraphicFramePr>
            <a:graphicFrameLocks noChangeAspect="1"/>
          </p:cNvGraphicFramePr>
          <p:nvPr userDrawn="1">
            <p:custDataLst>
              <p:tags r:id="rId1"/>
            </p:custDataLst>
            <p:extLst>
              <p:ext uri="{D42A27DB-BD31-4B8C-83A1-F6EECF244321}">
                <p14:modId xmlns:p14="http://schemas.microsoft.com/office/powerpoint/2010/main" val="1255683817"/>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07CD4DC7-3513-4130-AC0F-852338C70FE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44BA0441-2C3A-4F3A-8EAF-0A653874D60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bwMode="gray">
          <a:xfrm>
            <a:off x="1" y="0"/>
            <a:ext cx="12192000" cy="6858000"/>
          </a:xfrm>
          <a:prstGeom prst="rect">
            <a:avLst/>
          </a:prstGeom>
        </p:spPr>
      </p:pic>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gray">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sz="1800"/>
          </a:p>
        </p:txBody>
      </p:sp>
      <p:sp>
        <p:nvSpPr>
          <p:cNvPr id="19" name="Title 1">
            <a:extLst>
              <a:ext uri="{FF2B5EF4-FFF2-40B4-BE49-F238E27FC236}">
                <a16:creationId xmlns:a16="http://schemas.microsoft.com/office/drawing/2014/main" id="{9E32D6F1-6242-4094-BCEB-9D4EF3151933}"/>
              </a:ext>
            </a:extLst>
          </p:cNvPr>
          <p:cNvSpPr>
            <a:spLocks noGrp="1"/>
          </p:cNvSpPr>
          <p:nvPr>
            <p:ph type="ctrTitle" hasCustomPrompt="1"/>
          </p:nvPr>
        </p:nvSpPr>
        <p:spPr bwMode="gray">
          <a:xfrm>
            <a:off x="702564" y="3108691"/>
            <a:ext cx="10843156" cy="1554480"/>
          </a:xfrm>
        </p:spPr>
        <p:txBody>
          <a:bodyPr vert="horz" anchor="b"/>
          <a:lstStyle>
            <a:lvl1pPr algn="l">
              <a:defRPr sz="5800" cap="none" spc="-100" baseline="0">
                <a:solidFill>
                  <a:schemeClr val="bg1"/>
                </a:solidFill>
                <a:latin typeface="+mn-lt"/>
              </a:defRPr>
            </a:lvl1pPr>
          </a:lstStyle>
          <a:p>
            <a:r>
              <a:rPr lang="en-US"/>
              <a:t>Thank you</a:t>
            </a:r>
            <a:endParaRPr/>
          </a:p>
        </p:txBody>
      </p:sp>
    </p:spTree>
    <p:extLst>
      <p:ext uri="{BB962C8B-B14F-4D97-AF65-F5344CB8AC3E}">
        <p14:creationId xmlns:p14="http://schemas.microsoft.com/office/powerpoint/2010/main" val="3226190436"/>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asic Text and Conten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858211-1EA2-4550-BE23-26019587AB9A}"/>
              </a:ext>
            </a:extLst>
          </p:cNvPr>
          <p:cNvGraphicFramePr>
            <a:graphicFrameLocks noChangeAspect="1"/>
          </p:cNvGraphicFramePr>
          <p:nvPr userDrawn="1">
            <p:custDataLst>
              <p:tags r:id="rId1"/>
            </p:custDataLst>
            <p:extLst>
              <p:ext uri="{D42A27DB-BD31-4B8C-83A1-F6EECF244321}">
                <p14:modId xmlns:p14="http://schemas.microsoft.com/office/powerpoint/2010/main" val="184115407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3B858211-1EA2-4550-BE23-26019587AB9A}"/>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7545782" cy="3098028"/>
          </a:xfrm>
          <a:ln>
            <a:noFill/>
          </a:ln>
        </p:spPr>
        <p:txBody>
          <a:bodyPr wrap="square" anchor="t" anchorCtr="0">
            <a:spAutoFit/>
          </a:bodyPr>
          <a:lstStyle>
            <a:lvl1pPr marL="0" indent="0">
              <a:buFont typeface="Arial" panose="020B0604020202020204" pitchFamily="34" charse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1"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3282"/>
            <a:ext cx="11612880" cy="600805"/>
          </a:xfrm>
        </p:spPr>
        <p:txBody>
          <a:bodyPr vert="horz" wrap="square" tIns="0" rIns="0" bIns="0">
            <a:spAutoFit/>
          </a:bodyPr>
          <a:lstStyle>
            <a:lvl1pPr>
              <a:defRPr sz="4399">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1" y="6457053"/>
            <a:ext cx="153888"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2075475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4351" y="304800"/>
            <a:ext cx="10861369" cy="682268"/>
          </a:xfrm>
        </p:spPr>
        <p:txBody>
          <a:bodyPr anchor="ctr"/>
          <a:lstStyle/>
          <a:p>
            <a:r>
              <a:rPr lang="en-US"/>
              <a:t>Click to edit title</a:t>
            </a:r>
            <a:endParaRPr/>
          </a:p>
        </p:txBody>
      </p:sp>
      <p:sp>
        <p:nvSpPr>
          <p:cNvPr id="5" name="Footer Placeholder 4"/>
          <p:cNvSpPr>
            <a:spLocks noGrp="1"/>
          </p:cNvSpPr>
          <p:nvPr>
            <p:ph type="ftr" sz="quarter" idx="11"/>
          </p:nvPr>
        </p:nvSpPr>
        <p:spPr>
          <a:xfrm>
            <a:off x="1013163" y="6266008"/>
            <a:ext cx="3658553" cy="219456"/>
          </a:xfrm>
          <a:prstGeom prst="rect">
            <a:avLst/>
          </a:prstGeom>
        </p:spPr>
        <p:txBody>
          <a:bodyPr/>
          <a:lstStyle/>
          <a:p>
            <a:endParaRPr/>
          </a:p>
        </p:txBody>
      </p:sp>
      <p:sp>
        <p:nvSpPr>
          <p:cNvPr id="6" name="Slide Number Placeholder 5"/>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9" name="Text Placeholder 8">
            <a:extLst>
              <a:ext uri="{FF2B5EF4-FFF2-40B4-BE49-F238E27FC236}">
                <a16:creationId xmlns:a16="http://schemas.microsoft.com/office/drawing/2014/main" id="{1918724C-52DC-44FC-B327-E598D89136E0}"/>
              </a:ext>
            </a:extLst>
          </p:cNvPr>
          <p:cNvSpPr>
            <a:spLocks noGrp="1"/>
          </p:cNvSpPr>
          <p:nvPr>
            <p:ph type="body" sz="quarter" idx="14" hasCustomPrompt="1"/>
          </p:nvPr>
        </p:nvSpPr>
        <p:spPr>
          <a:xfrm>
            <a:off x="684391" y="1628965"/>
            <a:ext cx="10861328"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841908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Agenda 1">
    <p:spTree>
      <p:nvGrpSpPr>
        <p:cNvPr id="1" name=""/>
        <p:cNvGrpSpPr/>
        <p:nvPr/>
      </p:nvGrpSpPr>
      <p:grpSpPr>
        <a:xfrm>
          <a:off x="0" y="0"/>
          <a:ext cx="0" cy="0"/>
          <a:chOff x="0" y="0"/>
          <a:chExt cx="0" cy="0"/>
        </a:xfrm>
      </p:grpSpPr>
      <p:sp>
        <p:nvSpPr>
          <p:cNvPr id="24" name="Text Placeholder 5">
            <a:extLst>
              <a:ext uri="{FF2B5EF4-FFF2-40B4-BE49-F238E27FC236}">
                <a16:creationId xmlns:a16="http://schemas.microsoft.com/office/drawing/2014/main" id="{3C4CFD13-B1BE-4242-B308-37DCDC439285}"/>
              </a:ext>
            </a:extLst>
          </p:cNvPr>
          <p:cNvSpPr>
            <a:spLocks noGrp="1"/>
          </p:cNvSpPr>
          <p:nvPr>
            <p:ph type="body" sz="quarter" idx="24" hasCustomPrompt="1"/>
          </p:nvPr>
        </p:nvSpPr>
        <p:spPr>
          <a:xfrm>
            <a:off x="609599"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27" name="Text Placeholder 5">
            <a:extLst>
              <a:ext uri="{FF2B5EF4-FFF2-40B4-BE49-F238E27FC236}">
                <a16:creationId xmlns:a16="http://schemas.microsoft.com/office/drawing/2014/main" id="{87E465CA-47BE-41F6-A725-9CAF8F2AAAF0}"/>
              </a:ext>
            </a:extLst>
          </p:cNvPr>
          <p:cNvSpPr>
            <a:spLocks noGrp="1"/>
          </p:cNvSpPr>
          <p:nvPr>
            <p:ph type="body" sz="quarter" idx="50" hasCustomPrompt="1"/>
          </p:nvPr>
        </p:nvSpPr>
        <p:spPr>
          <a:xfrm>
            <a:off x="3433644"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0" name="Text Placeholder 5">
            <a:extLst>
              <a:ext uri="{FF2B5EF4-FFF2-40B4-BE49-F238E27FC236}">
                <a16:creationId xmlns:a16="http://schemas.microsoft.com/office/drawing/2014/main" id="{9930FD55-41AA-4898-9FDA-FA33A63FAE9C}"/>
              </a:ext>
            </a:extLst>
          </p:cNvPr>
          <p:cNvSpPr>
            <a:spLocks noGrp="1"/>
          </p:cNvSpPr>
          <p:nvPr>
            <p:ph type="body" sz="quarter" idx="52" hasCustomPrompt="1"/>
          </p:nvPr>
        </p:nvSpPr>
        <p:spPr>
          <a:xfrm>
            <a:off x="6257685"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3" name="Text Placeholder 5">
            <a:extLst>
              <a:ext uri="{FF2B5EF4-FFF2-40B4-BE49-F238E27FC236}">
                <a16:creationId xmlns:a16="http://schemas.microsoft.com/office/drawing/2014/main" id="{A6DA0C3C-7731-4A42-BC7B-59C121751CE1}"/>
              </a:ext>
            </a:extLst>
          </p:cNvPr>
          <p:cNvSpPr>
            <a:spLocks noGrp="1"/>
          </p:cNvSpPr>
          <p:nvPr>
            <p:ph type="body" sz="quarter" idx="54" hasCustomPrompt="1"/>
          </p:nvPr>
        </p:nvSpPr>
        <p:spPr>
          <a:xfrm>
            <a:off x="9081729"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6" name="Text Placeholder 5">
            <a:extLst>
              <a:ext uri="{FF2B5EF4-FFF2-40B4-BE49-F238E27FC236}">
                <a16:creationId xmlns:a16="http://schemas.microsoft.com/office/drawing/2014/main" id="{1D2F2C10-23BC-4B0E-89D8-A309A6C37BF2}"/>
              </a:ext>
            </a:extLst>
          </p:cNvPr>
          <p:cNvSpPr>
            <a:spLocks noGrp="1"/>
          </p:cNvSpPr>
          <p:nvPr>
            <p:ph type="body" sz="quarter" idx="56" hasCustomPrompt="1"/>
          </p:nvPr>
        </p:nvSpPr>
        <p:spPr>
          <a:xfrm>
            <a:off x="609599"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40" name="Text Placeholder 5">
            <a:extLst>
              <a:ext uri="{FF2B5EF4-FFF2-40B4-BE49-F238E27FC236}">
                <a16:creationId xmlns:a16="http://schemas.microsoft.com/office/drawing/2014/main" id="{9083132C-F1E4-4A64-80A0-4B9115083840}"/>
              </a:ext>
            </a:extLst>
          </p:cNvPr>
          <p:cNvSpPr>
            <a:spLocks noGrp="1"/>
          </p:cNvSpPr>
          <p:nvPr>
            <p:ph type="body" sz="quarter" idx="58" hasCustomPrompt="1"/>
          </p:nvPr>
        </p:nvSpPr>
        <p:spPr>
          <a:xfrm>
            <a:off x="3433644"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45" name="Text Placeholder 5">
            <a:extLst>
              <a:ext uri="{FF2B5EF4-FFF2-40B4-BE49-F238E27FC236}">
                <a16:creationId xmlns:a16="http://schemas.microsoft.com/office/drawing/2014/main" id="{F6B35BF0-B9D9-4AE2-AD05-8526EF609395}"/>
              </a:ext>
            </a:extLst>
          </p:cNvPr>
          <p:cNvSpPr>
            <a:spLocks noGrp="1"/>
          </p:cNvSpPr>
          <p:nvPr>
            <p:ph type="body" sz="quarter" idx="60" hasCustomPrompt="1"/>
          </p:nvPr>
        </p:nvSpPr>
        <p:spPr>
          <a:xfrm>
            <a:off x="6257685"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49" name="Text Placeholder 5">
            <a:extLst>
              <a:ext uri="{FF2B5EF4-FFF2-40B4-BE49-F238E27FC236}">
                <a16:creationId xmlns:a16="http://schemas.microsoft.com/office/drawing/2014/main" id="{0E76D474-45D0-4E30-8173-836F1634BF46}"/>
              </a:ext>
            </a:extLst>
          </p:cNvPr>
          <p:cNvSpPr>
            <a:spLocks noGrp="1"/>
          </p:cNvSpPr>
          <p:nvPr>
            <p:ph type="body" sz="quarter" idx="62" hasCustomPrompt="1"/>
          </p:nvPr>
        </p:nvSpPr>
        <p:spPr>
          <a:xfrm>
            <a:off x="9081729"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4" name="Title 1">
            <a:extLst>
              <a:ext uri="{FF2B5EF4-FFF2-40B4-BE49-F238E27FC236}">
                <a16:creationId xmlns:a16="http://schemas.microsoft.com/office/drawing/2014/main" id="{234A3207-C796-4066-809B-EF9AC3720473}"/>
              </a:ext>
            </a:extLst>
          </p:cNvPr>
          <p:cNvSpPr>
            <a:spLocks noGrp="1"/>
          </p:cNvSpPr>
          <p:nvPr>
            <p:ph type="title"/>
          </p:nvPr>
        </p:nvSpPr>
        <p:spPr>
          <a:xfrm>
            <a:off x="609602" y="304800"/>
            <a:ext cx="10972801" cy="762000"/>
          </a:xfrm>
        </p:spPr>
        <p:txBody>
          <a:bodyPr/>
          <a:lstStyle/>
          <a:p>
            <a:r>
              <a:rPr lang="en-US"/>
              <a:t>Click to edit Master title style</a:t>
            </a:r>
            <a:endParaRPr/>
          </a:p>
        </p:txBody>
      </p:sp>
      <p:sp>
        <p:nvSpPr>
          <p:cNvPr id="37" name="Text Placeholder 7">
            <a:extLst>
              <a:ext uri="{FF2B5EF4-FFF2-40B4-BE49-F238E27FC236}">
                <a16:creationId xmlns:a16="http://schemas.microsoft.com/office/drawing/2014/main" id="{9447371E-A55A-4C50-A2DB-88B138B45664}"/>
              </a:ext>
            </a:extLst>
          </p:cNvPr>
          <p:cNvSpPr>
            <a:spLocks noGrp="1"/>
          </p:cNvSpPr>
          <p:nvPr>
            <p:ph type="body" sz="quarter" idx="13" hasCustomPrompt="1"/>
          </p:nvPr>
        </p:nvSpPr>
        <p:spPr>
          <a:xfrm>
            <a:off x="609602" y="1133856"/>
            <a:ext cx="10972801" cy="260574"/>
          </a:xfrm>
        </p:spPr>
        <p:txBody>
          <a:bodyPr>
            <a:noAutofit/>
          </a:bodyPr>
          <a:lstStyle>
            <a:lvl1pPr marL="0" indent="0">
              <a:spcBef>
                <a:spcPts val="0"/>
              </a:spcBef>
              <a:buNone/>
              <a:defRPr sz="1798">
                <a:solidFill>
                  <a:schemeClr val="accent1"/>
                </a:solidFill>
              </a:defRPr>
            </a:lvl1pPr>
            <a:lvl2pPr marL="0" indent="0">
              <a:spcBef>
                <a:spcPts val="0"/>
              </a:spcBef>
              <a:buNone/>
              <a:defRPr sz="1798"/>
            </a:lvl2pPr>
            <a:lvl3pPr marL="0" indent="0">
              <a:spcBef>
                <a:spcPts val="0"/>
              </a:spcBef>
              <a:buNone/>
              <a:defRPr sz="1798"/>
            </a:lvl3pPr>
            <a:lvl4pPr marL="0" indent="0">
              <a:spcBef>
                <a:spcPts val="0"/>
              </a:spcBef>
              <a:buNone/>
              <a:defRPr sz="1798"/>
            </a:lvl4pPr>
            <a:lvl5pPr marL="0" indent="0">
              <a:spcBef>
                <a:spcPts val="0"/>
              </a:spcBef>
              <a:buNone/>
              <a:defRPr sz="1798"/>
            </a:lvl5pPr>
            <a:lvl6pPr marL="0" indent="0">
              <a:spcBef>
                <a:spcPts val="0"/>
              </a:spcBef>
              <a:buNone/>
              <a:defRPr sz="1798"/>
            </a:lvl6pPr>
            <a:lvl7pPr marL="0" indent="0">
              <a:spcBef>
                <a:spcPts val="0"/>
              </a:spcBef>
              <a:buNone/>
              <a:defRPr sz="1798"/>
            </a:lvl7pPr>
            <a:lvl8pPr marL="0" indent="0">
              <a:spcBef>
                <a:spcPts val="0"/>
              </a:spcBef>
              <a:buNone/>
              <a:defRPr sz="1798"/>
            </a:lvl8pPr>
            <a:lvl9pPr marL="0" indent="0">
              <a:spcBef>
                <a:spcPts val="0"/>
              </a:spcBef>
              <a:buNone/>
              <a:defRPr sz="1798"/>
            </a:lvl9pPr>
          </a:lstStyle>
          <a:p>
            <a:pPr lvl="0"/>
            <a:r>
              <a:t>Click to add subtitle</a:t>
            </a:r>
          </a:p>
        </p:txBody>
      </p:sp>
      <p:sp>
        <p:nvSpPr>
          <p:cNvPr id="44" name="Date Placeholder 4">
            <a:extLst>
              <a:ext uri="{FF2B5EF4-FFF2-40B4-BE49-F238E27FC236}">
                <a16:creationId xmlns:a16="http://schemas.microsoft.com/office/drawing/2014/main" id="{5723B0F4-4C6D-4CB1-A38C-1B99FA061FA5}"/>
              </a:ext>
            </a:extLst>
          </p:cNvPr>
          <p:cNvSpPr>
            <a:spLocks noGrp="1"/>
          </p:cNvSpPr>
          <p:nvPr>
            <p:ph type="dt" sz="half" idx="10"/>
          </p:nvPr>
        </p:nvSpPr>
        <p:spPr>
          <a:xfrm>
            <a:off x="5283201" y="6478524"/>
            <a:ext cx="812800" cy="219456"/>
          </a:xfrm>
          <a:prstGeom prst="rect">
            <a:avLst/>
          </a:prstGeom>
        </p:spPr>
        <p:txBody>
          <a:bodyPr/>
          <a:lstStyle/>
          <a:p>
            <a:endParaRPr/>
          </a:p>
        </p:txBody>
      </p:sp>
      <p:sp>
        <p:nvSpPr>
          <p:cNvPr id="47" name="Footer Placeholder 5">
            <a:extLst>
              <a:ext uri="{FF2B5EF4-FFF2-40B4-BE49-F238E27FC236}">
                <a16:creationId xmlns:a16="http://schemas.microsoft.com/office/drawing/2014/main" id="{112D3D14-D5A6-493E-940E-0AB075FA211A}"/>
              </a:ext>
            </a:extLst>
          </p:cNvPr>
          <p:cNvSpPr>
            <a:spLocks noGrp="1"/>
          </p:cNvSpPr>
          <p:nvPr>
            <p:ph type="ftr" sz="quarter" idx="11"/>
          </p:nvPr>
        </p:nvSpPr>
        <p:spPr>
          <a:xfrm>
            <a:off x="609601" y="6478524"/>
            <a:ext cx="4573191" cy="219456"/>
          </a:xfrm>
          <a:prstGeom prst="rect">
            <a:avLst/>
          </a:prstGeom>
        </p:spPr>
        <p:txBody>
          <a:bodyPr/>
          <a:lstStyle/>
          <a:p>
            <a:endParaRPr/>
          </a:p>
        </p:txBody>
      </p:sp>
      <p:sp>
        <p:nvSpPr>
          <p:cNvPr id="50" name="Slide Number Placeholder 6">
            <a:extLst>
              <a:ext uri="{FF2B5EF4-FFF2-40B4-BE49-F238E27FC236}">
                <a16:creationId xmlns:a16="http://schemas.microsoft.com/office/drawing/2014/main" id="{9DB96F5E-57C4-4EE4-868F-20308DCB19ED}"/>
              </a:ext>
            </a:extLst>
          </p:cNvPr>
          <p:cNvSpPr>
            <a:spLocks noGrp="1"/>
          </p:cNvSpPr>
          <p:nvPr>
            <p:ph type="sldNum" sz="quarter" idx="48"/>
          </p:nvPr>
        </p:nvSpPr>
        <p:spPr>
          <a:xfrm>
            <a:off x="211669" y="6478524"/>
            <a:ext cx="304800" cy="219456"/>
          </a:xfrm>
          <a:prstGeom prst="rect">
            <a:avLst/>
          </a:prstGeom>
        </p:spPr>
        <p:txBody>
          <a:bodyPr/>
          <a:lstStyle/>
          <a:p>
            <a:fld id="{00DE720E-C72B-42F0-AD69-52D60E3C605E}" type="slidenum">
              <a:rPr/>
              <a:t>‹#›</a:t>
            </a:fld>
            <a:endParaRPr/>
          </a:p>
        </p:txBody>
      </p:sp>
      <p:sp>
        <p:nvSpPr>
          <p:cNvPr id="23" name="Text Placeholder 4">
            <a:extLst>
              <a:ext uri="{FF2B5EF4-FFF2-40B4-BE49-F238E27FC236}">
                <a16:creationId xmlns:a16="http://schemas.microsoft.com/office/drawing/2014/main" id="{68689905-4344-4F2D-A9E5-716B00AB028A}"/>
              </a:ext>
            </a:extLst>
          </p:cNvPr>
          <p:cNvSpPr>
            <a:spLocks noGrp="1"/>
          </p:cNvSpPr>
          <p:nvPr>
            <p:ph type="body" sz="quarter" idx="12" hasCustomPrompt="1"/>
          </p:nvPr>
        </p:nvSpPr>
        <p:spPr>
          <a:xfrm>
            <a:off x="609600"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26" name="Text Placeholder 4">
            <a:extLst>
              <a:ext uri="{FF2B5EF4-FFF2-40B4-BE49-F238E27FC236}">
                <a16:creationId xmlns:a16="http://schemas.microsoft.com/office/drawing/2014/main" id="{D16EBD2C-0D4C-4F8C-AC26-D03FEE00047D}"/>
              </a:ext>
            </a:extLst>
          </p:cNvPr>
          <p:cNvSpPr>
            <a:spLocks noGrp="1"/>
          </p:cNvSpPr>
          <p:nvPr>
            <p:ph type="body" sz="quarter" idx="49" hasCustomPrompt="1"/>
          </p:nvPr>
        </p:nvSpPr>
        <p:spPr>
          <a:xfrm>
            <a:off x="3433643"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29" name="Text Placeholder 4">
            <a:extLst>
              <a:ext uri="{FF2B5EF4-FFF2-40B4-BE49-F238E27FC236}">
                <a16:creationId xmlns:a16="http://schemas.microsoft.com/office/drawing/2014/main" id="{E69BBCDE-7473-430D-8673-7F8037173B8D}"/>
              </a:ext>
            </a:extLst>
          </p:cNvPr>
          <p:cNvSpPr>
            <a:spLocks noGrp="1"/>
          </p:cNvSpPr>
          <p:nvPr>
            <p:ph type="body" sz="quarter" idx="51" hasCustomPrompt="1"/>
          </p:nvPr>
        </p:nvSpPr>
        <p:spPr>
          <a:xfrm>
            <a:off x="6257686"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32" name="Text Placeholder 4">
            <a:extLst>
              <a:ext uri="{FF2B5EF4-FFF2-40B4-BE49-F238E27FC236}">
                <a16:creationId xmlns:a16="http://schemas.microsoft.com/office/drawing/2014/main" id="{7C325B9A-90BF-45C1-9B6C-D15AAE915028}"/>
              </a:ext>
            </a:extLst>
          </p:cNvPr>
          <p:cNvSpPr>
            <a:spLocks noGrp="1"/>
          </p:cNvSpPr>
          <p:nvPr>
            <p:ph type="body" sz="quarter" idx="53" hasCustomPrompt="1"/>
          </p:nvPr>
        </p:nvSpPr>
        <p:spPr>
          <a:xfrm>
            <a:off x="9081730"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35" name="Text Placeholder 4">
            <a:extLst>
              <a:ext uri="{FF2B5EF4-FFF2-40B4-BE49-F238E27FC236}">
                <a16:creationId xmlns:a16="http://schemas.microsoft.com/office/drawing/2014/main" id="{BC6560E0-D823-48F5-8E23-93B43A2EA6F4}"/>
              </a:ext>
            </a:extLst>
          </p:cNvPr>
          <p:cNvSpPr>
            <a:spLocks noGrp="1"/>
          </p:cNvSpPr>
          <p:nvPr>
            <p:ph type="body" sz="quarter" idx="55" hasCustomPrompt="1"/>
          </p:nvPr>
        </p:nvSpPr>
        <p:spPr>
          <a:xfrm>
            <a:off x="609600"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39" name="Text Placeholder 4">
            <a:extLst>
              <a:ext uri="{FF2B5EF4-FFF2-40B4-BE49-F238E27FC236}">
                <a16:creationId xmlns:a16="http://schemas.microsoft.com/office/drawing/2014/main" id="{3725E4D2-A9EE-4518-85CD-0A358114B995}"/>
              </a:ext>
            </a:extLst>
          </p:cNvPr>
          <p:cNvSpPr>
            <a:spLocks noGrp="1"/>
          </p:cNvSpPr>
          <p:nvPr>
            <p:ph type="body" sz="quarter" idx="57" hasCustomPrompt="1"/>
          </p:nvPr>
        </p:nvSpPr>
        <p:spPr>
          <a:xfrm>
            <a:off x="3433643"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42" name="Text Placeholder 4">
            <a:extLst>
              <a:ext uri="{FF2B5EF4-FFF2-40B4-BE49-F238E27FC236}">
                <a16:creationId xmlns:a16="http://schemas.microsoft.com/office/drawing/2014/main" id="{A87B2786-9245-4FA2-B91B-CBAEA3427C56}"/>
              </a:ext>
            </a:extLst>
          </p:cNvPr>
          <p:cNvSpPr>
            <a:spLocks noGrp="1"/>
          </p:cNvSpPr>
          <p:nvPr>
            <p:ph type="body" sz="quarter" idx="59" hasCustomPrompt="1"/>
          </p:nvPr>
        </p:nvSpPr>
        <p:spPr>
          <a:xfrm>
            <a:off x="6257686"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48" name="Text Placeholder 4">
            <a:extLst>
              <a:ext uri="{FF2B5EF4-FFF2-40B4-BE49-F238E27FC236}">
                <a16:creationId xmlns:a16="http://schemas.microsoft.com/office/drawing/2014/main" id="{4AC5D0AF-FCFF-45E3-9C3D-5D57F3FA500C}"/>
              </a:ext>
            </a:extLst>
          </p:cNvPr>
          <p:cNvSpPr>
            <a:spLocks noGrp="1"/>
          </p:cNvSpPr>
          <p:nvPr>
            <p:ph type="body" sz="quarter" idx="61" hasCustomPrompt="1"/>
          </p:nvPr>
        </p:nvSpPr>
        <p:spPr>
          <a:xfrm>
            <a:off x="9081730"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Tree>
    <p:extLst>
      <p:ext uri="{BB962C8B-B14F-4D97-AF65-F5344CB8AC3E}">
        <p14:creationId xmlns:p14="http://schemas.microsoft.com/office/powerpoint/2010/main" val="369991201"/>
      </p:ext>
    </p:extLst>
  </p:cSld>
  <p:clrMapOvr>
    <a:masterClrMapping/>
  </p:clrMapOvr>
  <p:extLst>
    <p:ext uri="{DCECCB84-F9BA-43D5-87BE-67443E8EF086}">
      <p15:sldGuideLst xmlns:p15="http://schemas.microsoft.com/office/powerpoint/2012/main">
        <p15:guide id="1" pos="3744">
          <p15:clr>
            <a:srgbClr val="FBAE40"/>
          </p15:clr>
        </p15:guide>
        <p15:guide id="3" pos="3936">
          <p15:clr>
            <a:srgbClr val="FBAE40"/>
          </p15:clr>
        </p15:guide>
        <p15:guide id="4" orient="horz" pos="1008">
          <p15:clr>
            <a:srgbClr val="FBAE40"/>
          </p15:clr>
        </p15:guide>
        <p15:guide id="5" orient="horz" pos="2328">
          <p15:clr>
            <a:srgbClr val="FBAE40"/>
          </p15:clr>
        </p15:guide>
        <p15:guide id="9" pos="1968">
          <p15:clr>
            <a:srgbClr val="FBAE40"/>
          </p15:clr>
        </p15:guide>
        <p15:guide id="10" pos="2160">
          <p15:clr>
            <a:srgbClr val="FBAE40"/>
          </p15:clr>
        </p15:guide>
        <p15:guide id="13" pos="5520">
          <p15:clr>
            <a:srgbClr val="FBAE40"/>
          </p15:clr>
        </p15:guide>
        <p15:guide id="14" pos="57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2141786"/>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One Line Section Divider</a:t>
            </a:r>
          </a:p>
        </p:txBody>
      </p:sp>
    </p:spTree>
    <p:extLst>
      <p:ext uri="{BB962C8B-B14F-4D97-AF65-F5344CB8AC3E}">
        <p14:creationId xmlns:p14="http://schemas.microsoft.com/office/powerpoint/2010/main" val="37610619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826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12032"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3006309"/>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340302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2141786"/>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One Line Section Divider</a:t>
            </a:r>
          </a:p>
        </p:txBody>
      </p:sp>
    </p:spTree>
    <p:extLst>
      <p:ext uri="{BB962C8B-B14F-4D97-AF65-F5344CB8AC3E}">
        <p14:creationId xmlns:p14="http://schemas.microsoft.com/office/powerpoint/2010/main" val="34267197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B366052-00D9-4236-8D9F-95DDB99B35C3}"/>
              </a:ext>
            </a:extLst>
          </p:cNvPr>
          <p:cNvGraphicFramePr>
            <a:graphicFrameLocks noChangeAspect="1"/>
          </p:cNvGraphicFramePr>
          <p:nvPr userDrawn="1">
            <p:custDataLst>
              <p:tags r:id="rId72"/>
            </p:custDataLst>
            <p:extLst>
              <p:ext uri="{D42A27DB-BD31-4B8C-83A1-F6EECF244321}">
                <p14:modId xmlns:p14="http://schemas.microsoft.com/office/powerpoint/2010/main" val="2380689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3" imgW="306" imgH="306" progId="TCLayout.ActiveDocument.1">
                  <p:embed/>
                </p:oleObj>
              </mc:Choice>
              <mc:Fallback>
                <p:oleObj name="think-cell Slide" r:id="rId73" imgW="306" imgH="306" progId="TCLayout.ActiveDocument.1">
                  <p:embed/>
                  <p:pic>
                    <p:nvPicPr>
                      <p:cNvPr id="7" name="Object 6" hidden="1">
                        <a:extLst>
                          <a:ext uri="{FF2B5EF4-FFF2-40B4-BE49-F238E27FC236}">
                            <a16:creationId xmlns:a16="http://schemas.microsoft.com/office/drawing/2014/main" id="{5B366052-00D9-4236-8D9F-95DDB99B35C3}"/>
                          </a:ext>
                        </a:extLst>
                      </p:cNvPr>
                      <p:cNvPicPr/>
                      <p:nvPr/>
                    </p:nvPicPr>
                    <p:blipFill>
                      <a:blip r:embed="rId7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254" y="78798"/>
            <a:ext cx="11612880"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254" y="1520825"/>
            <a:ext cx="11612880"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3099031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Lst>
  <p:hf hdr="0" ftr="0" dt="0"/>
  <p:txStyles>
    <p:titleStyle>
      <a:lvl1pPr algn="l" defTabSz="914400" rtl="0" eaLnBrk="1" latinLnBrk="0" hangingPunct="1">
        <a:lnSpc>
          <a:spcPct val="85000"/>
        </a:lnSpc>
        <a:spcBef>
          <a:spcPct val="0"/>
        </a:spcBef>
        <a:buNone/>
        <a:defRPr sz="4400" kern="1200">
          <a:solidFill>
            <a:schemeClr val="tx1"/>
          </a:solidFill>
          <a:latin typeface="+mj-lt"/>
          <a:ea typeface="+mj-ea"/>
          <a:cs typeface="+mj-cs"/>
        </a:defRPr>
      </a:lvl1pPr>
    </p:titleStyle>
    <p:bodyStyle>
      <a:lvl1pPr marL="225425" indent="-225425" algn="l" defTabSz="914400" rtl="0" eaLnBrk="1" latinLnBrk="0" hangingPunct="1">
        <a:lnSpc>
          <a:spcPct val="90000"/>
        </a:lnSpc>
        <a:spcBef>
          <a:spcPts val="1000"/>
        </a:spcBef>
        <a:buFont typeface="Arial" panose="020B0604020202020204" pitchFamily="34" charset="0"/>
        <a:buChar char="•"/>
        <a:tabLst>
          <a:tab pos="225425" algn="l"/>
        </a:tabLst>
        <a:defRPr sz="2800" kern="1200">
          <a:solidFill>
            <a:schemeClr val="tx1"/>
          </a:solidFill>
          <a:latin typeface="+mn-lt"/>
          <a:ea typeface="+mn-ea"/>
          <a:cs typeface="+mn-cs"/>
        </a:defRPr>
      </a:lvl1pPr>
      <a:lvl2pPr marL="579438" indent="-1222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88" indent="-1158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50" indent="-12065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544">
          <p15:clr>
            <a:srgbClr val="F26B43"/>
          </p15:clr>
        </p15:guide>
        <p15:guide id="3" pos="1248">
          <p15:clr>
            <a:srgbClr val="F26B43"/>
          </p15:clr>
        </p15:guide>
        <p15:guide id="4" pos="240">
          <p15:clr>
            <a:srgbClr val="F26B43"/>
          </p15:clr>
        </p15:guide>
        <p15:guide id="5" pos="5136">
          <p15:clr>
            <a:srgbClr val="F26B43"/>
          </p15:clr>
        </p15:guide>
        <p15:guide id="6" pos="6432">
          <p15:clr>
            <a:srgbClr val="F26B43"/>
          </p15:clr>
        </p15:guide>
        <p15:guide id="7" pos="7440">
          <p15:clr>
            <a:srgbClr val="F26B43"/>
          </p15:clr>
        </p15:guide>
        <p15:guide id="8" orient="horz" pos="2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sv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svg"/><Relationship Id="rId18" Type="http://schemas.openxmlformats.org/officeDocument/2006/relationships/image" Target="../media/image19.png"/><Relationship Id="rId3" Type="http://schemas.openxmlformats.org/officeDocument/2006/relationships/image" Target="../media/image17.png"/><Relationship Id="rId21"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0.png"/><Relationship Id="rId16" Type="http://schemas.openxmlformats.org/officeDocument/2006/relationships/image" Target="../media/image15.png"/><Relationship Id="rId20"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14.svg"/><Relationship Id="rId23" Type="http://schemas.openxmlformats.org/officeDocument/2006/relationships/image" Target="../media/image24.png"/><Relationship Id="rId10" Type="http://schemas.openxmlformats.org/officeDocument/2006/relationships/image" Target="../media/image30.png"/><Relationship Id="rId19"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9.png"/><Relationship Id="rId14" Type="http://schemas.openxmlformats.org/officeDocument/2006/relationships/image" Target="../media/image13.png"/><Relationship Id="rId22"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svg"/><Relationship Id="rId18" Type="http://schemas.openxmlformats.org/officeDocument/2006/relationships/image" Target="../media/image19.png"/><Relationship Id="rId3" Type="http://schemas.openxmlformats.org/officeDocument/2006/relationships/image" Target="../media/image17.png"/><Relationship Id="rId21"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0.png"/><Relationship Id="rId16" Type="http://schemas.openxmlformats.org/officeDocument/2006/relationships/image" Target="../media/image15.png"/><Relationship Id="rId20"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14.svg"/><Relationship Id="rId23" Type="http://schemas.openxmlformats.org/officeDocument/2006/relationships/image" Target="../media/image24.png"/><Relationship Id="rId10" Type="http://schemas.openxmlformats.org/officeDocument/2006/relationships/image" Target="../media/image30.png"/><Relationship Id="rId19"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9.png"/><Relationship Id="rId14" Type="http://schemas.openxmlformats.org/officeDocument/2006/relationships/image" Target="../media/image13.png"/><Relationship Id="rId22"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ags" Target="../tags/tag43.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ags" Target="../tags/tag44.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34.emf"/></Relationships>
</file>

<file path=ppt/slides/_rels/slide6.xml.rels><?xml version="1.0" encoding="UTF-8" standalone="yes"?>
<Relationships xmlns="http://schemas.openxmlformats.org/package/2006/relationships"><Relationship Id="rId117" Type="http://schemas.openxmlformats.org/officeDocument/2006/relationships/image" Target="../media/image146.svg"/><Relationship Id="rId21" Type="http://schemas.openxmlformats.org/officeDocument/2006/relationships/image" Target="../media/image50.svg"/><Relationship Id="rId42" Type="http://schemas.openxmlformats.org/officeDocument/2006/relationships/image" Target="../media/image71.png"/><Relationship Id="rId63" Type="http://schemas.openxmlformats.org/officeDocument/2006/relationships/image" Target="../media/image92.svg"/><Relationship Id="rId84" Type="http://schemas.openxmlformats.org/officeDocument/2006/relationships/image" Target="../media/image113.png"/><Relationship Id="rId138" Type="http://schemas.openxmlformats.org/officeDocument/2006/relationships/image" Target="../media/image167.png"/><Relationship Id="rId107" Type="http://schemas.openxmlformats.org/officeDocument/2006/relationships/image" Target="../media/image136.svg"/><Relationship Id="rId11" Type="http://schemas.openxmlformats.org/officeDocument/2006/relationships/image" Target="../media/image40.svg"/><Relationship Id="rId32" Type="http://schemas.openxmlformats.org/officeDocument/2006/relationships/image" Target="../media/image61.png"/><Relationship Id="rId53" Type="http://schemas.openxmlformats.org/officeDocument/2006/relationships/image" Target="../media/image82.svg"/><Relationship Id="rId74" Type="http://schemas.openxmlformats.org/officeDocument/2006/relationships/image" Target="../media/image103.png"/><Relationship Id="rId128" Type="http://schemas.openxmlformats.org/officeDocument/2006/relationships/image" Target="../media/image157.png"/><Relationship Id="rId5" Type="http://schemas.openxmlformats.org/officeDocument/2006/relationships/image" Target="../media/image34.emf"/><Relationship Id="rId90" Type="http://schemas.openxmlformats.org/officeDocument/2006/relationships/image" Target="../media/image119.png"/><Relationship Id="rId95" Type="http://schemas.openxmlformats.org/officeDocument/2006/relationships/image" Target="../media/image124.svg"/><Relationship Id="rId22" Type="http://schemas.openxmlformats.org/officeDocument/2006/relationships/image" Target="../media/image51.png"/><Relationship Id="rId27" Type="http://schemas.openxmlformats.org/officeDocument/2006/relationships/image" Target="../media/image56.svg"/><Relationship Id="rId43" Type="http://schemas.openxmlformats.org/officeDocument/2006/relationships/image" Target="../media/image72.svg"/><Relationship Id="rId48" Type="http://schemas.openxmlformats.org/officeDocument/2006/relationships/image" Target="../media/image77.png"/><Relationship Id="rId64" Type="http://schemas.openxmlformats.org/officeDocument/2006/relationships/image" Target="../media/image93.png"/><Relationship Id="rId69" Type="http://schemas.openxmlformats.org/officeDocument/2006/relationships/image" Target="../media/image98.svg"/><Relationship Id="rId113" Type="http://schemas.openxmlformats.org/officeDocument/2006/relationships/image" Target="../media/image142.svg"/><Relationship Id="rId118" Type="http://schemas.openxmlformats.org/officeDocument/2006/relationships/image" Target="../media/image147.png"/><Relationship Id="rId134" Type="http://schemas.openxmlformats.org/officeDocument/2006/relationships/image" Target="../media/image163.png"/><Relationship Id="rId139" Type="http://schemas.openxmlformats.org/officeDocument/2006/relationships/image" Target="../media/image168.svg"/><Relationship Id="rId80" Type="http://schemas.openxmlformats.org/officeDocument/2006/relationships/image" Target="../media/image109.png"/><Relationship Id="rId85" Type="http://schemas.openxmlformats.org/officeDocument/2006/relationships/image" Target="../media/image114.svg"/><Relationship Id="rId12" Type="http://schemas.openxmlformats.org/officeDocument/2006/relationships/image" Target="../media/image41.png"/><Relationship Id="rId17" Type="http://schemas.openxmlformats.org/officeDocument/2006/relationships/image" Target="../media/image46.svg"/><Relationship Id="rId33" Type="http://schemas.openxmlformats.org/officeDocument/2006/relationships/image" Target="../media/image62.svg"/><Relationship Id="rId38" Type="http://schemas.openxmlformats.org/officeDocument/2006/relationships/image" Target="../media/image67.png"/><Relationship Id="rId59" Type="http://schemas.openxmlformats.org/officeDocument/2006/relationships/image" Target="../media/image88.svg"/><Relationship Id="rId103" Type="http://schemas.openxmlformats.org/officeDocument/2006/relationships/image" Target="../media/image132.svg"/><Relationship Id="rId108" Type="http://schemas.openxmlformats.org/officeDocument/2006/relationships/image" Target="../media/image137.png"/><Relationship Id="rId124" Type="http://schemas.openxmlformats.org/officeDocument/2006/relationships/image" Target="../media/image153.png"/><Relationship Id="rId129" Type="http://schemas.openxmlformats.org/officeDocument/2006/relationships/image" Target="../media/image158.svg"/><Relationship Id="rId54" Type="http://schemas.openxmlformats.org/officeDocument/2006/relationships/image" Target="../media/image83.png"/><Relationship Id="rId70" Type="http://schemas.openxmlformats.org/officeDocument/2006/relationships/image" Target="../media/image99.png"/><Relationship Id="rId75" Type="http://schemas.openxmlformats.org/officeDocument/2006/relationships/image" Target="../media/image104.svg"/><Relationship Id="rId91" Type="http://schemas.openxmlformats.org/officeDocument/2006/relationships/image" Target="../media/image120.svg"/><Relationship Id="rId96" Type="http://schemas.openxmlformats.org/officeDocument/2006/relationships/image" Target="../media/image125.png"/><Relationship Id="rId140" Type="http://schemas.openxmlformats.org/officeDocument/2006/relationships/image" Target="../media/image169.png"/><Relationship Id="rId145" Type="http://schemas.openxmlformats.org/officeDocument/2006/relationships/image" Target="../media/image174.svg"/><Relationship Id="rId1" Type="http://schemas.openxmlformats.org/officeDocument/2006/relationships/tags" Target="../tags/tag45.xml"/><Relationship Id="rId6" Type="http://schemas.openxmlformats.org/officeDocument/2006/relationships/image" Target="../media/image35.png"/><Relationship Id="rId23" Type="http://schemas.openxmlformats.org/officeDocument/2006/relationships/image" Target="../media/image52.svg"/><Relationship Id="rId28" Type="http://schemas.openxmlformats.org/officeDocument/2006/relationships/image" Target="../media/image57.png"/><Relationship Id="rId49" Type="http://schemas.openxmlformats.org/officeDocument/2006/relationships/image" Target="../media/image78.svg"/><Relationship Id="rId114" Type="http://schemas.openxmlformats.org/officeDocument/2006/relationships/image" Target="../media/image143.png"/><Relationship Id="rId119" Type="http://schemas.openxmlformats.org/officeDocument/2006/relationships/image" Target="../media/image148.svg"/><Relationship Id="rId44" Type="http://schemas.openxmlformats.org/officeDocument/2006/relationships/image" Target="../media/image73.png"/><Relationship Id="rId60" Type="http://schemas.openxmlformats.org/officeDocument/2006/relationships/image" Target="../media/image89.png"/><Relationship Id="rId65" Type="http://schemas.openxmlformats.org/officeDocument/2006/relationships/image" Target="../media/image94.svg"/><Relationship Id="rId81" Type="http://schemas.openxmlformats.org/officeDocument/2006/relationships/image" Target="../media/image110.svg"/><Relationship Id="rId86" Type="http://schemas.openxmlformats.org/officeDocument/2006/relationships/image" Target="../media/image115.png"/><Relationship Id="rId130" Type="http://schemas.openxmlformats.org/officeDocument/2006/relationships/image" Target="../media/image159.png"/><Relationship Id="rId135" Type="http://schemas.openxmlformats.org/officeDocument/2006/relationships/image" Target="../media/image164.svg"/><Relationship Id="rId13" Type="http://schemas.openxmlformats.org/officeDocument/2006/relationships/image" Target="../media/image42.svg"/><Relationship Id="rId18" Type="http://schemas.openxmlformats.org/officeDocument/2006/relationships/image" Target="../media/image47.png"/><Relationship Id="rId39" Type="http://schemas.openxmlformats.org/officeDocument/2006/relationships/image" Target="../media/image68.svg"/><Relationship Id="rId109" Type="http://schemas.openxmlformats.org/officeDocument/2006/relationships/image" Target="../media/image138.svg"/><Relationship Id="rId34" Type="http://schemas.openxmlformats.org/officeDocument/2006/relationships/image" Target="../media/image63.png"/><Relationship Id="rId50" Type="http://schemas.openxmlformats.org/officeDocument/2006/relationships/image" Target="../media/image79.png"/><Relationship Id="rId55" Type="http://schemas.openxmlformats.org/officeDocument/2006/relationships/image" Target="../media/image84.svg"/><Relationship Id="rId76" Type="http://schemas.openxmlformats.org/officeDocument/2006/relationships/image" Target="../media/image105.png"/><Relationship Id="rId97" Type="http://schemas.openxmlformats.org/officeDocument/2006/relationships/image" Target="../media/image126.svg"/><Relationship Id="rId104" Type="http://schemas.openxmlformats.org/officeDocument/2006/relationships/image" Target="../media/image133.png"/><Relationship Id="rId120" Type="http://schemas.openxmlformats.org/officeDocument/2006/relationships/image" Target="../media/image149.png"/><Relationship Id="rId125" Type="http://schemas.openxmlformats.org/officeDocument/2006/relationships/image" Target="../media/image154.svg"/><Relationship Id="rId141" Type="http://schemas.openxmlformats.org/officeDocument/2006/relationships/image" Target="../media/image170.svg"/><Relationship Id="rId7" Type="http://schemas.openxmlformats.org/officeDocument/2006/relationships/image" Target="../media/image36.svg"/><Relationship Id="rId71" Type="http://schemas.openxmlformats.org/officeDocument/2006/relationships/image" Target="../media/image100.svg"/><Relationship Id="rId92" Type="http://schemas.openxmlformats.org/officeDocument/2006/relationships/image" Target="../media/image121.png"/><Relationship Id="rId2" Type="http://schemas.openxmlformats.org/officeDocument/2006/relationships/slideLayout" Target="../slideLayouts/slideLayout11.xml"/><Relationship Id="rId29" Type="http://schemas.openxmlformats.org/officeDocument/2006/relationships/image" Target="../media/image58.svg"/><Relationship Id="rId24" Type="http://schemas.openxmlformats.org/officeDocument/2006/relationships/image" Target="../media/image53.png"/><Relationship Id="rId40" Type="http://schemas.openxmlformats.org/officeDocument/2006/relationships/image" Target="../media/image69.png"/><Relationship Id="rId45" Type="http://schemas.openxmlformats.org/officeDocument/2006/relationships/image" Target="../media/image74.svg"/><Relationship Id="rId66" Type="http://schemas.openxmlformats.org/officeDocument/2006/relationships/image" Target="../media/image95.png"/><Relationship Id="rId87" Type="http://schemas.openxmlformats.org/officeDocument/2006/relationships/image" Target="../media/image116.svg"/><Relationship Id="rId110" Type="http://schemas.openxmlformats.org/officeDocument/2006/relationships/image" Target="../media/image139.png"/><Relationship Id="rId115" Type="http://schemas.openxmlformats.org/officeDocument/2006/relationships/image" Target="../media/image144.svg"/><Relationship Id="rId131" Type="http://schemas.openxmlformats.org/officeDocument/2006/relationships/image" Target="../media/image160.svg"/><Relationship Id="rId136" Type="http://schemas.openxmlformats.org/officeDocument/2006/relationships/image" Target="../media/image165.png"/><Relationship Id="rId61" Type="http://schemas.openxmlformats.org/officeDocument/2006/relationships/image" Target="../media/image90.svg"/><Relationship Id="rId82" Type="http://schemas.openxmlformats.org/officeDocument/2006/relationships/image" Target="../media/image111.png"/><Relationship Id="rId19" Type="http://schemas.openxmlformats.org/officeDocument/2006/relationships/image" Target="../media/image48.svg"/><Relationship Id="rId14" Type="http://schemas.openxmlformats.org/officeDocument/2006/relationships/image" Target="../media/image43.png"/><Relationship Id="rId30" Type="http://schemas.openxmlformats.org/officeDocument/2006/relationships/image" Target="../media/image59.png"/><Relationship Id="rId35" Type="http://schemas.openxmlformats.org/officeDocument/2006/relationships/image" Target="../media/image64.svg"/><Relationship Id="rId56" Type="http://schemas.openxmlformats.org/officeDocument/2006/relationships/image" Target="../media/image85.png"/><Relationship Id="rId77" Type="http://schemas.openxmlformats.org/officeDocument/2006/relationships/image" Target="../media/image106.svg"/><Relationship Id="rId100" Type="http://schemas.openxmlformats.org/officeDocument/2006/relationships/image" Target="../media/image129.png"/><Relationship Id="rId105" Type="http://schemas.openxmlformats.org/officeDocument/2006/relationships/image" Target="../media/image134.svg"/><Relationship Id="rId126" Type="http://schemas.openxmlformats.org/officeDocument/2006/relationships/image" Target="../media/image155.png"/><Relationship Id="rId8" Type="http://schemas.openxmlformats.org/officeDocument/2006/relationships/image" Target="../media/image37.png"/><Relationship Id="rId51" Type="http://schemas.openxmlformats.org/officeDocument/2006/relationships/image" Target="../media/image80.svg"/><Relationship Id="rId72" Type="http://schemas.openxmlformats.org/officeDocument/2006/relationships/image" Target="../media/image101.png"/><Relationship Id="rId93" Type="http://schemas.openxmlformats.org/officeDocument/2006/relationships/image" Target="../media/image122.svg"/><Relationship Id="rId98" Type="http://schemas.openxmlformats.org/officeDocument/2006/relationships/image" Target="../media/image127.png"/><Relationship Id="rId121" Type="http://schemas.openxmlformats.org/officeDocument/2006/relationships/image" Target="../media/image150.svg"/><Relationship Id="rId142" Type="http://schemas.openxmlformats.org/officeDocument/2006/relationships/image" Target="../media/image171.png"/><Relationship Id="rId3" Type="http://schemas.openxmlformats.org/officeDocument/2006/relationships/notesSlide" Target="../notesSlides/notesSlide1.xml"/><Relationship Id="rId25" Type="http://schemas.openxmlformats.org/officeDocument/2006/relationships/image" Target="../media/image54.svg"/><Relationship Id="rId46" Type="http://schemas.openxmlformats.org/officeDocument/2006/relationships/image" Target="../media/image75.png"/><Relationship Id="rId67" Type="http://schemas.openxmlformats.org/officeDocument/2006/relationships/image" Target="../media/image96.svg"/><Relationship Id="rId116" Type="http://schemas.openxmlformats.org/officeDocument/2006/relationships/image" Target="../media/image145.png"/><Relationship Id="rId137" Type="http://schemas.openxmlformats.org/officeDocument/2006/relationships/image" Target="../media/image166.svg"/><Relationship Id="rId20" Type="http://schemas.openxmlformats.org/officeDocument/2006/relationships/image" Target="../media/image49.png"/><Relationship Id="rId41" Type="http://schemas.openxmlformats.org/officeDocument/2006/relationships/image" Target="../media/image70.svg"/><Relationship Id="rId62" Type="http://schemas.openxmlformats.org/officeDocument/2006/relationships/image" Target="../media/image91.png"/><Relationship Id="rId83" Type="http://schemas.openxmlformats.org/officeDocument/2006/relationships/image" Target="../media/image112.svg"/><Relationship Id="rId88" Type="http://schemas.openxmlformats.org/officeDocument/2006/relationships/image" Target="../media/image117.png"/><Relationship Id="rId111" Type="http://schemas.openxmlformats.org/officeDocument/2006/relationships/image" Target="../media/image140.svg"/><Relationship Id="rId132" Type="http://schemas.openxmlformats.org/officeDocument/2006/relationships/image" Target="../media/image161.png"/><Relationship Id="rId15" Type="http://schemas.openxmlformats.org/officeDocument/2006/relationships/image" Target="../media/image44.svg"/><Relationship Id="rId36" Type="http://schemas.openxmlformats.org/officeDocument/2006/relationships/image" Target="../media/image65.png"/><Relationship Id="rId57" Type="http://schemas.openxmlformats.org/officeDocument/2006/relationships/image" Target="../media/image86.svg"/><Relationship Id="rId106" Type="http://schemas.openxmlformats.org/officeDocument/2006/relationships/image" Target="../media/image135.png"/><Relationship Id="rId127" Type="http://schemas.openxmlformats.org/officeDocument/2006/relationships/image" Target="../media/image156.svg"/><Relationship Id="rId10" Type="http://schemas.openxmlformats.org/officeDocument/2006/relationships/image" Target="../media/image39.png"/><Relationship Id="rId31" Type="http://schemas.openxmlformats.org/officeDocument/2006/relationships/image" Target="../media/image60.svg"/><Relationship Id="rId52" Type="http://schemas.openxmlformats.org/officeDocument/2006/relationships/image" Target="../media/image81.png"/><Relationship Id="rId73" Type="http://schemas.openxmlformats.org/officeDocument/2006/relationships/image" Target="../media/image102.svg"/><Relationship Id="rId78" Type="http://schemas.openxmlformats.org/officeDocument/2006/relationships/image" Target="../media/image107.png"/><Relationship Id="rId94" Type="http://schemas.openxmlformats.org/officeDocument/2006/relationships/image" Target="../media/image123.png"/><Relationship Id="rId99" Type="http://schemas.openxmlformats.org/officeDocument/2006/relationships/image" Target="../media/image128.svg"/><Relationship Id="rId101" Type="http://schemas.openxmlformats.org/officeDocument/2006/relationships/image" Target="../media/image130.svg"/><Relationship Id="rId122" Type="http://schemas.openxmlformats.org/officeDocument/2006/relationships/image" Target="../media/image151.png"/><Relationship Id="rId143" Type="http://schemas.openxmlformats.org/officeDocument/2006/relationships/image" Target="../media/image172.svg"/><Relationship Id="rId4" Type="http://schemas.openxmlformats.org/officeDocument/2006/relationships/oleObject" Target="../embeddings/oleObject31.bin"/><Relationship Id="rId9" Type="http://schemas.openxmlformats.org/officeDocument/2006/relationships/image" Target="../media/image38.svg"/><Relationship Id="rId26" Type="http://schemas.openxmlformats.org/officeDocument/2006/relationships/image" Target="../media/image55.png"/><Relationship Id="rId47" Type="http://schemas.openxmlformats.org/officeDocument/2006/relationships/image" Target="../media/image76.svg"/><Relationship Id="rId68" Type="http://schemas.openxmlformats.org/officeDocument/2006/relationships/image" Target="../media/image97.png"/><Relationship Id="rId89" Type="http://schemas.openxmlformats.org/officeDocument/2006/relationships/image" Target="../media/image118.svg"/><Relationship Id="rId112" Type="http://schemas.openxmlformats.org/officeDocument/2006/relationships/image" Target="../media/image141.png"/><Relationship Id="rId133" Type="http://schemas.openxmlformats.org/officeDocument/2006/relationships/image" Target="../media/image162.svg"/><Relationship Id="rId16" Type="http://schemas.openxmlformats.org/officeDocument/2006/relationships/image" Target="../media/image45.png"/><Relationship Id="rId37" Type="http://schemas.openxmlformats.org/officeDocument/2006/relationships/image" Target="../media/image66.svg"/><Relationship Id="rId58" Type="http://schemas.openxmlformats.org/officeDocument/2006/relationships/image" Target="../media/image87.png"/><Relationship Id="rId79" Type="http://schemas.openxmlformats.org/officeDocument/2006/relationships/image" Target="../media/image108.svg"/><Relationship Id="rId102" Type="http://schemas.openxmlformats.org/officeDocument/2006/relationships/image" Target="../media/image131.png"/><Relationship Id="rId123" Type="http://schemas.openxmlformats.org/officeDocument/2006/relationships/image" Target="../media/image152.svg"/><Relationship Id="rId144" Type="http://schemas.openxmlformats.org/officeDocument/2006/relationships/image" Target="../media/image173.png"/></Relationships>
</file>

<file path=ppt/slides/_rels/slide7.xml.rels><?xml version="1.0" encoding="UTF-8" standalone="yes"?>
<Relationships xmlns="http://schemas.openxmlformats.org/package/2006/relationships"><Relationship Id="rId117" Type="http://schemas.openxmlformats.org/officeDocument/2006/relationships/image" Target="../media/image286.svg"/><Relationship Id="rId21" Type="http://schemas.openxmlformats.org/officeDocument/2006/relationships/image" Target="../media/image190.svg"/><Relationship Id="rId42" Type="http://schemas.openxmlformats.org/officeDocument/2006/relationships/image" Target="../media/image211.png"/><Relationship Id="rId63" Type="http://schemas.openxmlformats.org/officeDocument/2006/relationships/image" Target="../media/image232.svg"/><Relationship Id="rId84" Type="http://schemas.openxmlformats.org/officeDocument/2006/relationships/image" Target="../media/image253.png"/><Relationship Id="rId138" Type="http://schemas.openxmlformats.org/officeDocument/2006/relationships/image" Target="../media/image307.png"/><Relationship Id="rId16" Type="http://schemas.openxmlformats.org/officeDocument/2006/relationships/image" Target="../media/image185.png"/><Relationship Id="rId107" Type="http://schemas.openxmlformats.org/officeDocument/2006/relationships/image" Target="../media/image276.svg"/><Relationship Id="rId11" Type="http://schemas.openxmlformats.org/officeDocument/2006/relationships/image" Target="../media/image180.svg"/><Relationship Id="rId32" Type="http://schemas.openxmlformats.org/officeDocument/2006/relationships/image" Target="../media/image201.png"/><Relationship Id="rId37" Type="http://schemas.openxmlformats.org/officeDocument/2006/relationships/image" Target="../media/image206.svg"/><Relationship Id="rId53" Type="http://schemas.openxmlformats.org/officeDocument/2006/relationships/image" Target="../media/image222.svg"/><Relationship Id="rId58" Type="http://schemas.openxmlformats.org/officeDocument/2006/relationships/image" Target="../media/image227.png"/><Relationship Id="rId74" Type="http://schemas.openxmlformats.org/officeDocument/2006/relationships/image" Target="../media/image243.png"/><Relationship Id="rId79" Type="http://schemas.openxmlformats.org/officeDocument/2006/relationships/image" Target="../media/image248.svg"/><Relationship Id="rId102" Type="http://schemas.openxmlformats.org/officeDocument/2006/relationships/image" Target="../media/image271.png"/><Relationship Id="rId123" Type="http://schemas.openxmlformats.org/officeDocument/2006/relationships/image" Target="../media/image292.svg"/><Relationship Id="rId128" Type="http://schemas.openxmlformats.org/officeDocument/2006/relationships/image" Target="../media/image297.png"/><Relationship Id="rId5" Type="http://schemas.openxmlformats.org/officeDocument/2006/relationships/image" Target="../media/image34.emf"/><Relationship Id="rId90" Type="http://schemas.openxmlformats.org/officeDocument/2006/relationships/image" Target="../media/image259.png"/><Relationship Id="rId95" Type="http://schemas.openxmlformats.org/officeDocument/2006/relationships/image" Target="../media/image264.svg"/><Relationship Id="rId22" Type="http://schemas.openxmlformats.org/officeDocument/2006/relationships/image" Target="../media/image191.png"/><Relationship Id="rId27" Type="http://schemas.openxmlformats.org/officeDocument/2006/relationships/image" Target="../media/image196.svg"/><Relationship Id="rId43" Type="http://schemas.openxmlformats.org/officeDocument/2006/relationships/image" Target="../media/image212.svg"/><Relationship Id="rId48" Type="http://schemas.openxmlformats.org/officeDocument/2006/relationships/image" Target="../media/image217.png"/><Relationship Id="rId64" Type="http://schemas.openxmlformats.org/officeDocument/2006/relationships/image" Target="../media/image233.png"/><Relationship Id="rId69" Type="http://schemas.openxmlformats.org/officeDocument/2006/relationships/image" Target="../media/image238.svg"/><Relationship Id="rId113" Type="http://schemas.openxmlformats.org/officeDocument/2006/relationships/image" Target="../media/image282.svg"/><Relationship Id="rId118" Type="http://schemas.openxmlformats.org/officeDocument/2006/relationships/image" Target="../media/image287.png"/><Relationship Id="rId134" Type="http://schemas.openxmlformats.org/officeDocument/2006/relationships/image" Target="../media/image303.png"/><Relationship Id="rId139" Type="http://schemas.openxmlformats.org/officeDocument/2006/relationships/image" Target="../media/image308.svg"/><Relationship Id="rId80" Type="http://schemas.openxmlformats.org/officeDocument/2006/relationships/image" Target="../media/image249.png"/><Relationship Id="rId85" Type="http://schemas.openxmlformats.org/officeDocument/2006/relationships/image" Target="../media/image254.svg"/><Relationship Id="rId12" Type="http://schemas.openxmlformats.org/officeDocument/2006/relationships/image" Target="../media/image181.png"/><Relationship Id="rId17" Type="http://schemas.openxmlformats.org/officeDocument/2006/relationships/image" Target="../media/image186.svg"/><Relationship Id="rId33" Type="http://schemas.openxmlformats.org/officeDocument/2006/relationships/image" Target="../media/image202.svg"/><Relationship Id="rId38" Type="http://schemas.openxmlformats.org/officeDocument/2006/relationships/image" Target="../media/image207.png"/><Relationship Id="rId59" Type="http://schemas.openxmlformats.org/officeDocument/2006/relationships/image" Target="../media/image228.svg"/><Relationship Id="rId103" Type="http://schemas.openxmlformats.org/officeDocument/2006/relationships/image" Target="../media/image272.svg"/><Relationship Id="rId108" Type="http://schemas.openxmlformats.org/officeDocument/2006/relationships/image" Target="../media/image277.png"/><Relationship Id="rId124" Type="http://schemas.openxmlformats.org/officeDocument/2006/relationships/image" Target="../media/image293.png"/><Relationship Id="rId129" Type="http://schemas.openxmlformats.org/officeDocument/2006/relationships/image" Target="../media/image298.svg"/><Relationship Id="rId54" Type="http://schemas.openxmlformats.org/officeDocument/2006/relationships/image" Target="../media/image223.png"/><Relationship Id="rId70" Type="http://schemas.openxmlformats.org/officeDocument/2006/relationships/image" Target="../media/image239.png"/><Relationship Id="rId75" Type="http://schemas.openxmlformats.org/officeDocument/2006/relationships/image" Target="../media/image244.svg"/><Relationship Id="rId91" Type="http://schemas.openxmlformats.org/officeDocument/2006/relationships/image" Target="../media/image260.svg"/><Relationship Id="rId96" Type="http://schemas.openxmlformats.org/officeDocument/2006/relationships/image" Target="../media/image265.png"/><Relationship Id="rId1" Type="http://schemas.openxmlformats.org/officeDocument/2006/relationships/tags" Target="../tags/tag46.xml"/><Relationship Id="rId6" Type="http://schemas.openxmlformats.org/officeDocument/2006/relationships/image" Target="../media/image175.png"/><Relationship Id="rId23" Type="http://schemas.openxmlformats.org/officeDocument/2006/relationships/image" Target="../media/image192.svg"/><Relationship Id="rId28" Type="http://schemas.openxmlformats.org/officeDocument/2006/relationships/image" Target="../media/image197.png"/><Relationship Id="rId49" Type="http://schemas.openxmlformats.org/officeDocument/2006/relationships/image" Target="../media/image218.svg"/><Relationship Id="rId114" Type="http://schemas.openxmlformats.org/officeDocument/2006/relationships/image" Target="../media/image283.png"/><Relationship Id="rId119" Type="http://schemas.openxmlformats.org/officeDocument/2006/relationships/image" Target="../media/image288.svg"/><Relationship Id="rId44" Type="http://schemas.openxmlformats.org/officeDocument/2006/relationships/image" Target="../media/image213.png"/><Relationship Id="rId60" Type="http://schemas.openxmlformats.org/officeDocument/2006/relationships/image" Target="../media/image229.png"/><Relationship Id="rId65" Type="http://schemas.openxmlformats.org/officeDocument/2006/relationships/image" Target="../media/image234.svg"/><Relationship Id="rId81" Type="http://schemas.openxmlformats.org/officeDocument/2006/relationships/image" Target="../media/image250.svg"/><Relationship Id="rId86" Type="http://schemas.openxmlformats.org/officeDocument/2006/relationships/image" Target="../media/image255.png"/><Relationship Id="rId130" Type="http://schemas.openxmlformats.org/officeDocument/2006/relationships/image" Target="../media/image299.png"/><Relationship Id="rId135" Type="http://schemas.openxmlformats.org/officeDocument/2006/relationships/image" Target="../media/image304.svg"/><Relationship Id="rId13" Type="http://schemas.openxmlformats.org/officeDocument/2006/relationships/image" Target="../media/image182.svg"/><Relationship Id="rId18" Type="http://schemas.openxmlformats.org/officeDocument/2006/relationships/image" Target="../media/image187.png"/><Relationship Id="rId39" Type="http://schemas.openxmlformats.org/officeDocument/2006/relationships/image" Target="../media/image208.svg"/><Relationship Id="rId109" Type="http://schemas.openxmlformats.org/officeDocument/2006/relationships/image" Target="../media/image278.svg"/><Relationship Id="rId34" Type="http://schemas.openxmlformats.org/officeDocument/2006/relationships/image" Target="../media/image203.png"/><Relationship Id="rId50" Type="http://schemas.openxmlformats.org/officeDocument/2006/relationships/image" Target="../media/image219.png"/><Relationship Id="rId55" Type="http://schemas.openxmlformats.org/officeDocument/2006/relationships/image" Target="../media/image224.svg"/><Relationship Id="rId76" Type="http://schemas.openxmlformats.org/officeDocument/2006/relationships/image" Target="../media/image245.png"/><Relationship Id="rId97" Type="http://schemas.openxmlformats.org/officeDocument/2006/relationships/image" Target="../media/image266.svg"/><Relationship Id="rId104" Type="http://schemas.openxmlformats.org/officeDocument/2006/relationships/image" Target="../media/image273.png"/><Relationship Id="rId120" Type="http://schemas.openxmlformats.org/officeDocument/2006/relationships/image" Target="../media/image289.png"/><Relationship Id="rId125" Type="http://schemas.openxmlformats.org/officeDocument/2006/relationships/image" Target="../media/image294.svg"/><Relationship Id="rId7" Type="http://schemas.openxmlformats.org/officeDocument/2006/relationships/image" Target="../media/image176.svg"/><Relationship Id="rId71" Type="http://schemas.openxmlformats.org/officeDocument/2006/relationships/image" Target="../media/image240.svg"/><Relationship Id="rId92" Type="http://schemas.openxmlformats.org/officeDocument/2006/relationships/image" Target="../media/image261.png"/><Relationship Id="rId2" Type="http://schemas.openxmlformats.org/officeDocument/2006/relationships/slideLayout" Target="../slideLayouts/slideLayout11.xml"/><Relationship Id="rId29" Type="http://schemas.openxmlformats.org/officeDocument/2006/relationships/image" Target="../media/image198.svg"/><Relationship Id="rId24" Type="http://schemas.openxmlformats.org/officeDocument/2006/relationships/image" Target="../media/image193.png"/><Relationship Id="rId40" Type="http://schemas.openxmlformats.org/officeDocument/2006/relationships/image" Target="../media/image209.png"/><Relationship Id="rId45" Type="http://schemas.openxmlformats.org/officeDocument/2006/relationships/image" Target="../media/image214.svg"/><Relationship Id="rId66" Type="http://schemas.openxmlformats.org/officeDocument/2006/relationships/image" Target="../media/image235.png"/><Relationship Id="rId87" Type="http://schemas.openxmlformats.org/officeDocument/2006/relationships/image" Target="../media/image256.svg"/><Relationship Id="rId110" Type="http://schemas.openxmlformats.org/officeDocument/2006/relationships/image" Target="../media/image279.png"/><Relationship Id="rId115" Type="http://schemas.openxmlformats.org/officeDocument/2006/relationships/image" Target="../media/image284.svg"/><Relationship Id="rId131" Type="http://schemas.openxmlformats.org/officeDocument/2006/relationships/image" Target="../media/image300.svg"/><Relationship Id="rId136" Type="http://schemas.openxmlformats.org/officeDocument/2006/relationships/image" Target="../media/image305.png"/><Relationship Id="rId61" Type="http://schemas.openxmlformats.org/officeDocument/2006/relationships/image" Target="../media/image230.svg"/><Relationship Id="rId82" Type="http://schemas.openxmlformats.org/officeDocument/2006/relationships/image" Target="../media/image251.png"/><Relationship Id="rId19" Type="http://schemas.openxmlformats.org/officeDocument/2006/relationships/image" Target="../media/image188.svg"/><Relationship Id="rId14" Type="http://schemas.openxmlformats.org/officeDocument/2006/relationships/image" Target="../media/image183.png"/><Relationship Id="rId30" Type="http://schemas.openxmlformats.org/officeDocument/2006/relationships/image" Target="../media/image199.png"/><Relationship Id="rId35" Type="http://schemas.openxmlformats.org/officeDocument/2006/relationships/image" Target="../media/image204.svg"/><Relationship Id="rId56" Type="http://schemas.openxmlformats.org/officeDocument/2006/relationships/image" Target="../media/image225.png"/><Relationship Id="rId77" Type="http://schemas.openxmlformats.org/officeDocument/2006/relationships/image" Target="../media/image246.svg"/><Relationship Id="rId100" Type="http://schemas.openxmlformats.org/officeDocument/2006/relationships/image" Target="../media/image269.png"/><Relationship Id="rId105" Type="http://schemas.openxmlformats.org/officeDocument/2006/relationships/image" Target="../media/image274.svg"/><Relationship Id="rId126" Type="http://schemas.openxmlformats.org/officeDocument/2006/relationships/image" Target="../media/image295.png"/><Relationship Id="rId8" Type="http://schemas.openxmlformats.org/officeDocument/2006/relationships/image" Target="../media/image177.png"/><Relationship Id="rId51" Type="http://schemas.openxmlformats.org/officeDocument/2006/relationships/image" Target="../media/image220.svg"/><Relationship Id="rId72" Type="http://schemas.openxmlformats.org/officeDocument/2006/relationships/image" Target="../media/image241.png"/><Relationship Id="rId93" Type="http://schemas.openxmlformats.org/officeDocument/2006/relationships/image" Target="../media/image262.svg"/><Relationship Id="rId98" Type="http://schemas.openxmlformats.org/officeDocument/2006/relationships/image" Target="../media/image267.png"/><Relationship Id="rId121" Type="http://schemas.openxmlformats.org/officeDocument/2006/relationships/image" Target="../media/image290.svg"/><Relationship Id="rId3" Type="http://schemas.openxmlformats.org/officeDocument/2006/relationships/notesSlide" Target="../notesSlides/notesSlide2.xml"/><Relationship Id="rId25" Type="http://schemas.openxmlformats.org/officeDocument/2006/relationships/image" Target="../media/image194.svg"/><Relationship Id="rId46" Type="http://schemas.openxmlformats.org/officeDocument/2006/relationships/image" Target="../media/image215.png"/><Relationship Id="rId67" Type="http://schemas.openxmlformats.org/officeDocument/2006/relationships/image" Target="../media/image236.svg"/><Relationship Id="rId116" Type="http://schemas.openxmlformats.org/officeDocument/2006/relationships/image" Target="../media/image285.png"/><Relationship Id="rId137" Type="http://schemas.openxmlformats.org/officeDocument/2006/relationships/image" Target="../media/image306.svg"/><Relationship Id="rId20" Type="http://schemas.openxmlformats.org/officeDocument/2006/relationships/image" Target="../media/image189.png"/><Relationship Id="rId41" Type="http://schemas.openxmlformats.org/officeDocument/2006/relationships/image" Target="../media/image210.svg"/><Relationship Id="rId62" Type="http://schemas.openxmlformats.org/officeDocument/2006/relationships/image" Target="../media/image231.png"/><Relationship Id="rId83" Type="http://schemas.openxmlformats.org/officeDocument/2006/relationships/image" Target="../media/image252.svg"/><Relationship Id="rId88" Type="http://schemas.openxmlformats.org/officeDocument/2006/relationships/image" Target="../media/image257.png"/><Relationship Id="rId111" Type="http://schemas.openxmlformats.org/officeDocument/2006/relationships/image" Target="../media/image280.svg"/><Relationship Id="rId132" Type="http://schemas.openxmlformats.org/officeDocument/2006/relationships/image" Target="../media/image301.png"/><Relationship Id="rId15" Type="http://schemas.openxmlformats.org/officeDocument/2006/relationships/image" Target="../media/image184.svg"/><Relationship Id="rId36" Type="http://schemas.openxmlformats.org/officeDocument/2006/relationships/image" Target="../media/image205.png"/><Relationship Id="rId57" Type="http://schemas.openxmlformats.org/officeDocument/2006/relationships/image" Target="../media/image226.svg"/><Relationship Id="rId106" Type="http://schemas.openxmlformats.org/officeDocument/2006/relationships/image" Target="../media/image275.png"/><Relationship Id="rId127" Type="http://schemas.openxmlformats.org/officeDocument/2006/relationships/image" Target="../media/image296.svg"/><Relationship Id="rId10" Type="http://schemas.openxmlformats.org/officeDocument/2006/relationships/image" Target="../media/image179.png"/><Relationship Id="rId31" Type="http://schemas.openxmlformats.org/officeDocument/2006/relationships/image" Target="../media/image200.svg"/><Relationship Id="rId52" Type="http://schemas.openxmlformats.org/officeDocument/2006/relationships/image" Target="../media/image221.png"/><Relationship Id="rId73" Type="http://schemas.openxmlformats.org/officeDocument/2006/relationships/image" Target="../media/image242.svg"/><Relationship Id="rId78" Type="http://schemas.openxmlformats.org/officeDocument/2006/relationships/image" Target="../media/image247.png"/><Relationship Id="rId94" Type="http://schemas.openxmlformats.org/officeDocument/2006/relationships/image" Target="../media/image263.png"/><Relationship Id="rId99" Type="http://schemas.openxmlformats.org/officeDocument/2006/relationships/image" Target="../media/image268.svg"/><Relationship Id="rId101" Type="http://schemas.openxmlformats.org/officeDocument/2006/relationships/image" Target="../media/image270.svg"/><Relationship Id="rId122" Type="http://schemas.openxmlformats.org/officeDocument/2006/relationships/image" Target="../media/image291.png"/><Relationship Id="rId4" Type="http://schemas.openxmlformats.org/officeDocument/2006/relationships/oleObject" Target="../embeddings/oleObject32.bin"/><Relationship Id="rId9" Type="http://schemas.openxmlformats.org/officeDocument/2006/relationships/image" Target="../media/image178.svg"/><Relationship Id="rId26" Type="http://schemas.openxmlformats.org/officeDocument/2006/relationships/image" Target="../media/image195.png"/><Relationship Id="rId47" Type="http://schemas.openxmlformats.org/officeDocument/2006/relationships/image" Target="../media/image216.svg"/><Relationship Id="rId68" Type="http://schemas.openxmlformats.org/officeDocument/2006/relationships/image" Target="../media/image237.png"/><Relationship Id="rId89" Type="http://schemas.openxmlformats.org/officeDocument/2006/relationships/image" Target="../media/image258.svg"/><Relationship Id="rId112" Type="http://schemas.openxmlformats.org/officeDocument/2006/relationships/image" Target="../media/image281.png"/><Relationship Id="rId133" Type="http://schemas.openxmlformats.org/officeDocument/2006/relationships/image" Target="../media/image30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3479-A9E6-FB81-775A-67878B682789}"/>
              </a:ext>
            </a:extLst>
          </p:cNvPr>
          <p:cNvSpPr>
            <a:spLocks noGrp="1"/>
          </p:cNvSpPr>
          <p:nvPr>
            <p:ph type="title"/>
          </p:nvPr>
        </p:nvSpPr>
        <p:spPr/>
        <p:txBody>
          <a:bodyPr/>
          <a:lstStyle/>
          <a:p>
            <a:r>
              <a:rPr lang="en-US" dirty="0"/>
              <a:t>Understanding the Amazon Luna Ecosystem</a:t>
            </a:r>
          </a:p>
        </p:txBody>
      </p:sp>
      <p:sp>
        <p:nvSpPr>
          <p:cNvPr id="9" name="TextBox 8">
            <a:extLst>
              <a:ext uri="{FF2B5EF4-FFF2-40B4-BE49-F238E27FC236}">
                <a16:creationId xmlns:a16="http://schemas.microsoft.com/office/drawing/2014/main" id="{E8D8F786-F6AC-071F-9E11-C82D165449FF}"/>
              </a:ext>
            </a:extLst>
          </p:cNvPr>
          <p:cNvSpPr txBox="1"/>
          <p:nvPr/>
        </p:nvSpPr>
        <p:spPr>
          <a:xfrm>
            <a:off x="9521937" y="2975651"/>
            <a:ext cx="1704997" cy="276999"/>
          </a:xfrm>
          <a:prstGeom prst="rect">
            <a:avLst/>
          </a:prstGeom>
          <a:noFill/>
        </p:spPr>
        <p:txBody>
          <a:bodyPr wrap="square">
            <a:spAutoFit/>
          </a:bodyPr>
          <a:lstStyle/>
          <a:p>
            <a:r>
              <a:rPr lang="en-US" sz="1200" b="1" i="0" cap="small" dirty="0">
                <a:effectLst/>
                <a:latin typeface="Amazon Ember"/>
              </a:rPr>
              <a:t>What you Want To Play</a:t>
            </a:r>
            <a:endParaRPr lang="en-US" sz="1200" b="1" dirty="0"/>
          </a:p>
        </p:txBody>
      </p:sp>
      <p:grpSp>
        <p:nvGrpSpPr>
          <p:cNvPr id="122" name="Group 121">
            <a:extLst>
              <a:ext uri="{FF2B5EF4-FFF2-40B4-BE49-F238E27FC236}">
                <a16:creationId xmlns:a16="http://schemas.microsoft.com/office/drawing/2014/main" id="{57AE133E-57D8-EAB8-8233-8667F8833B29}"/>
              </a:ext>
            </a:extLst>
          </p:cNvPr>
          <p:cNvGrpSpPr/>
          <p:nvPr/>
        </p:nvGrpSpPr>
        <p:grpSpPr>
          <a:xfrm>
            <a:off x="5189105" y="2826959"/>
            <a:ext cx="2891519" cy="1437538"/>
            <a:chOff x="4417582" y="3214680"/>
            <a:chExt cx="2891519" cy="1437538"/>
          </a:xfrm>
        </p:grpSpPr>
        <p:sp>
          <p:nvSpPr>
            <p:cNvPr id="121" name="Rectangle 120">
              <a:extLst>
                <a:ext uri="{FF2B5EF4-FFF2-40B4-BE49-F238E27FC236}">
                  <a16:creationId xmlns:a16="http://schemas.microsoft.com/office/drawing/2014/main" id="{41C97EF3-0011-0348-147B-885ABEC91A01}"/>
                </a:ext>
              </a:extLst>
            </p:cNvPr>
            <p:cNvSpPr/>
            <p:nvPr/>
          </p:nvSpPr>
          <p:spPr bwMode="ltGray">
            <a:xfrm>
              <a:off x="4417582" y="3214680"/>
              <a:ext cx="2891519" cy="1397043"/>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pic>
          <p:nvPicPr>
            <p:cNvPr id="4" name="Picture 3" descr="Icon&#10;&#10;Description automatically generated with medium confidence">
              <a:extLst>
                <a:ext uri="{FF2B5EF4-FFF2-40B4-BE49-F238E27FC236}">
                  <a16:creationId xmlns:a16="http://schemas.microsoft.com/office/drawing/2014/main" id="{DA7A2190-AFC7-0EE5-FC55-96909609ECE7}"/>
                </a:ext>
              </a:extLst>
            </p:cNvPr>
            <p:cNvPicPr>
              <a:picLocks noChangeAspect="1"/>
            </p:cNvPicPr>
            <p:nvPr/>
          </p:nvPicPr>
          <p:blipFill>
            <a:blip r:embed="rId2"/>
            <a:stretch>
              <a:fillRect/>
            </a:stretch>
          </p:blipFill>
          <p:spPr>
            <a:xfrm>
              <a:off x="4923369" y="3274489"/>
              <a:ext cx="1613336" cy="548086"/>
            </a:xfrm>
            <a:prstGeom prst="rect">
              <a:avLst/>
            </a:prstGeom>
          </p:spPr>
        </p:pic>
        <p:pic>
          <p:nvPicPr>
            <p:cNvPr id="10" name="Graphic 9" descr="Server outline">
              <a:extLst>
                <a:ext uri="{FF2B5EF4-FFF2-40B4-BE49-F238E27FC236}">
                  <a16:creationId xmlns:a16="http://schemas.microsoft.com/office/drawing/2014/main" id="{5375315A-CFD8-BA41-D237-05905CA7A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2367" y="3956266"/>
              <a:ext cx="403951" cy="321413"/>
            </a:xfrm>
            <a:prstGeom prst="rect">
              <a:avLst/>
            </a:prstGeom>
          </p:spPr>
        </p:pic>
        <p:sp>
          <p:nvSpPr>
            <p:cNvPr id="11" name="TextBox 10">
              <a:extLst>
                <a:ext uri="{FF2B5EF4-FFF2-40B4-BE49-F238E27FC236}">
                  <a16:creationId xmlns:a16="http://schemas.microsoft.com/office/drawing/2014/main" id="{2AEF94C0-9C7E-A110-1807-E2D1649DA73A}"/>
                </a:ext>
              </a:extLst>
            </p:cNvPr>
            <p:cNvSpPr txBox="1"/>
            <p:nvPr/>
          </p:nvSpPr>
          <p:spPr>
            <a:xfrm>
              <a:off x="4417582" y="4252108"/>
              <a:ext cx="97850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Game Logic Server</a:t>
              </a:r>
            </a:p>
          </p:txBody>
        </p:sp>
        <p:pic>
          <p:nvPicPr>
            <p:cNvPr id="12" name="Graphic 11" descr="Database outline">
              <a:extLst>
                <a:ext uri="{FF2B5EF4-FFF2-40B4-BE49-F238E27FC236}">
                  <a16:creationId xmlns:a16="http://schemas.microsoft.com/office/drawing/2014/main" id="{5A3ADAF8-45FD-9FEC-D3E7-76F52FE07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1857" y="3931475"/>
              <a:ext cx="402968" cy="320631"/>
            </a:xfrm>
            <a:prstGeom prst="rect">
              <a:avLst/>
            </a:prstGeom>
          </p:spPr>
        </p:pic>
        <p:sp>
          <p:nvSpPr>
            <p:cNvPr id="13" name="TextBox 12">
              <a:extLst>
                <a:ext uri="{FF2B5EF4-FFF2-40B4-BE49-F238E27FC236}">
                  <a16:creationId xmlns:a16="http://schemas.microsoft.com/office/drawing/2014/main" id="{561B5B5B-1FF0-C92F-0AEF-A03A3C7A8E2E}"/>
                </a:ext>
              </a:extLst>
            </p:cNvPr>
            <p:cNvSpPr txBox="1"/>
            <p:nvPr/>
          </p:nvSpPr>
          <p:spPr>
            <a:xfrm>
              <a:off x="5396087" y="4252107"/>
              <a:ext cx="816059" cy="400110"/>
            </a:xfrm>
            <a:prstGeom prst="rect">
              <a:avLst/>
            </a:prstGeom>
            <a:noFill/>
          </p:spPr>
          <p:txBody>
            <a:bodyPr wrap="squar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Game Database</a:t>
              </a:r>
            </a:p>
          </p:txBody>
        </p:sp>
        <p:sp>
          <p:nvSpPr>
            <p:cNvPr id="14" name="TextBox 13">
              <a:extLst>
                <a:ext uri="{FF2B5EF4-FFF2-40B4-BE49-F238E27FC236}">
                  <a16:creationId xmlns:a16="http://schemas.microsoft.com/office/drawing/2014/main" id="{64839714-AE51-C909-DA6A-CB6DD3522828}"/>
                </a:ext>
              </a:extLst>
            </p:cNvPr>
            <p:cNvSpPr txBox="1"/>
            <p:nvPr/>
          </p:nvSpPr>
          <p:spPr>
            <a:xfrm>
              <a:off x="6239576" y="4244775"/>
              <a:ext cx="9589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Video Compressor</a:t>
              </a:r>
            </a:p>
          </p:txBody>
        </p:sp>
        <p:pic>
          <p:nvPicPr>
            <p:cNvPr id="17" name="Graphic 16" descr="Presentation with media outline">
              <a:extLst>
                <a:ext uri="{FF2B5EF4-FFF2-40B4-BE49-F238E27FC236}">
                  <a16:creationId xmlns:a16="http://schemas.microsoft.com/office/drawing/2014/main" id="{5F39E189-6F25-6E4C-803F-040EFC1AF3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4431" y="3920718"/>
              <a:ext cx="392510" cy="392510"/>
            </a:xfrm>
            <a:prstGeom prst="rect">
              <a:avLst/>
            </a:prstGeom>
          </p:spPr>
        </p:pic>
      </p:grpSp>
      <p:sp>
        <p:nvSpPr>
          <p:cNvPr id="27" name="TextBox 26">
            <a:extLst>
              <a:ext uri="{FF2B5EF4-FFF2-40B4-BE49-F238E27FC236}">
                <a16:creationId xmlns:a16="http://schemas.microsoft.com/office/drawing/2014/main" id="{8273E3D4-F5EC-2CE4-E890-92134DF763E6}"/>
              </a:ext>
            </a:extLst>
          </p:cNvPr>
          <p:cNvSpPr txBox="1"/>
          <p:nvPr/>
        </p:nvSpPr>
        <p:spPr>
          <a:xfrm>
            <a:off x="928801" y="2962644"/>
            <a:ext cx="1704997" cy="276999"/>
          </a:xfrm>
          <a:prstGeom prst="rect">
            <a:avLst/>
          </a:prstGeom>
          <a:noFill/>
        </p:spPr>
        <p:txBody>
          <a:bodyPr wrap="square">
            <a:spAutoFit/>
          </a:bodyPr>
          <a:lstStyle/>
          <a:p>
            <a:r>
              <a:rPr lang="en-US" sz="1200" b="1" i="0" cap="small" dirty="0">
                <a:effectLst/>
                <a:latin typeface="Amazon Ember"/>
              </a:rPr>
              <a:t>How you Want To Play</a:t>
            </a:r>
            <a:endParaRPr lang="en-US" sz="1200" b="1" dirty="0"/>
          </a:p>
        </p:txBody>
      </p:sp>
      <p:grpSp>
        <p:nvGrpSpPr>
          <p:cNvPr id="32" name="Group 31">
            <a:extLst>
              <a:ext uri="{FF2B5EF4-FFF2-40B4-BE49-F238E27FC236}">
                <a16:creationId xmlns:a16="http://schemas.microsoft.com/office/drawing/2014/main" id="{3358C779-14D2-A76A-7C9E-9D8E841B8FE4}"/>
              </a:ext>
            </a:extLst>
          </p:cNvPr>
          <p:cNvGrpSpPr/>
          <p:nvPr/>
        </p:nvGrpSpPr>
        <p:grpSpPr>
          <a:xfrm>
            <a:off x="402475" y="1727972"/>
            <a:ext cx="2737417" cy="1207911"/>
            <a:chOff x="1465466" y="1979906"/>
            <a:chExt cx="2737417" cy="1207911"/>
          </a:xfrm>
        </p:grpSpPr>
        <p:sp>
          <p:nvSpPr>
            <p:cNvPr id="28" name="Rectangle 27">
              <a:extLst>
                <a:ext uri="{FF2B5EF4-FFF2-40B4-BE49-F238E27FC236}">
                  <a16:creationId xmlns:a16="http://schemas.microsoft.com/office/drawing/2014/main" id="{57557296-64D9-EAC1-2349-B071AAE564AD}"/>
                </a:ext>
              </a:extLst>
            </p:cNvPr>
            <p:cNvSpPr/>
            <p:nvPr/>
          </p:nvSpPr>
          <p:spPr bwMode="ltGray">
            <a:xfrm>
              <a:off x="1465466" y="1979906"/>
              <a:ext cx="2737417" cy="120791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pic>
          <p:nvPicPr>
            <p:cNvPr id="21" name="Picture 20" descr="Shape&#10;&#10;Description automatically generated with medium confidence">
              <a:extLst>
                <a:ext uri="{FF2B5EF4-FFF2-40B4-BE49-F238E27FC236}">
                  <a16:creationId xmlns:a16="http://schemas.microsoft.com/office/drawing/2014/main" id="{DF37336E-8BA1-7AF0-16E9-90091B967253}"/>
                </a:ext>
              </a:extLst>
            </p:cNvPr>
            <p:cNvPicPr>
              <a:picLocks noChangeAspect="1"/>
            </p:cNvPicPr>
            <p:nvPr/>
          </p:nvPicPr>
          <p:blipFill>
            <a:blip r:embed="rId9"/>
            <a:stretch>
              <a:fillRect/>
            </a:stretch>
          </p:blipFill>
          <p:spPr>
            <a:xfrm>
              <a:off x="2793315" y="2536478"/>
              <a:ext cx="1030993" cy="248653"/>
            </a:xfrm>
            <a:prstGeom prst="rect">
              <a:avLst/>
            </a:prstGeom>
          </p:spPr>
        </p:pic>
        <p:pic>
          <p:nvPicPr>
            <p:cNvPr id="25" name="Picture 24" descr="Icon&#10;&#10;Description automatically generated with medium confidence">
              <a:extLst>
                <a:ext uri="{FF2B5EF4-FFF2-40B4-BE49-F238E27FC236}">
                  <a16:creationId xmlns:a16="http://schemas.microsoft.com/office/drawing/2014/main" id="{AC1E57EF-2957-C3F9-F991-CB60305C45E1}"/>
                </a:ext>
              </a:extLst>
            </p:cNvPr>
            <p:cNvPicPr>
              <a:picLocks noChangeAspect="1"/>
            </p:cNvPicPr>
            <p:nvPr/>
          </p:nvPicPr>
          <p:blipFill>
            <a:blip r:embed="rId2"/>
            <a:stretch>
              <a:fillRect/>
            </a:stretch>
          </p:blipFill>
          <p:spPr>
            <a:xfrm>
              <a:off x="1646339" y="2269944"/>
              <a:ext cx="696698" cy="236684"/>
            </a:xfrm>
            <a:prstGeom prst="rect">
              <a:avLst/>
            </a:prstGeom>
          </p:spPr>
        </p:pic>
        <p:pic>
          <p:nvPicPr>
            <p:cNvPr id="26" name="Picture 25" descr="Icon&#10;&#10;Description automatically generated">
              <a:extLst>
                <a:ext uri="{FF2B5EF4-FFF2-40B4-BE49-F238E27FC236}">
                  <a16:creationId xmlns:a16="http://schemas.microsoft.com/office/drawing/2014/main" id="{E6A72F80-37FB-7000-3C8A-4514CAD7FD40}"/>
                </a:ext>
              </a:extLst>
            </p:cNvPr>
            <p:cNvPicPr>
              <a:picLocks noChangeAspect="1"/>
            </p:cNvPicPr>
            <p:nvPr/>
          </p:nvPicPr>
          <p:blipFill>
            <a:blip r:embed="rId10"/>
            <a:stretch>
              <a:fillRect/>
            </a:stretch>
          </p:blipFill>
          <p:spPr>
            <a:xfrm>
              <a:off x="2874259" y="2115266"/>
              <a:ext cx="869106" cy="268498"/>
            </a:xfrm>
            <a:prstGeom prst="rect">
              <a:avLst/>
            </a:prstGeom>
          </p:spPr>
        </p:pic>
        <p:sp>
          <p:nvSpPr>
            <p:cNvPr id="29" name="TextBox 28">
              <a:extLst>
                <a:ext uri="{FF2B5EF4-FFF2-40B4-BE49-F238E27FC236}">
                  <a16:creationId xmlns:a16="http://schemas.microsoft.com/office/drawing/2014/main" id="{5ECC3885-0561-1B1D-1602-F8A66B377BAF}"/>
                </a:ext>
              </a:extLst>
            </p:cNvPr>
            <p:cNvSpPr txBox="1"/>
            <p:nvPr/>
          </p:nvSpPr>
          <p:spPr>
            <a:xfrm>
              <a:off x="1485574" y="2885770"/>
              <a:ext cx="10182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Luna Controller</a:t>
              </a:r>
            </a:p>
          </p:txBody>
        </p:sp>
        <p:sp>
          <p:nvSpPr>
            <p:cNvPr id="30" name="TextBox 29">
              <a:extLst>
                <a:ext uri="{FF2B5EF4-FFF2-40B4-BE49-F238E27FC236}">
                  <a16:creationId xmlns:a16="http://schemas.microsoft.com/office/drawing/2014/main" id="{AE1B373E-191B-DB3A-62CD-DAC5D8401501}"/>
                </a:ext>
              </a:extLst>
            </p:cNvPr>
            <p:cNvSpPr txBox="1"/>
            <p:nvPr/>
          </p:nvSpPr>
          <p:spPr>
            <a:xfrm>
              <a:off x="2601758" y="2885770"/>
              <a:ext cx="140134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Compatible  Controllers</a:t>
              </a:r>
            </a:p>
          </p:txBody>
        </p:sp>
      </p:grpSp>
      <p:sp>
        <p:nvSpPr>
          <p:cNvPr id="69" name="TextBox 68">
            <a:extLst>
              <a:ext uri="{FF2B5EF4-FFF2-40B4-BE49-F238E27FC236}">
                <a16:creationId xmlns:a16="http://schemas.microsoft.com/office/drawing/2014/main" id="{FA478195-ADAC-7BCE-BF0E-DFC16D96510E}"/>
              </a:ext>
            </a:extLst>
          </p:cNvPr>
          <p:cNvSpPr txBox="1"/>
          <p:nvPr/>
        </p:nvSpPr>
        <p:spPr>
          <a:xfrm>
            <a:off x="832193" y="6115648"/>
            <a:ext cx="1718979" cy="276999"/>
          </a:xfrm>
          <a:prstGeom prst="rect">
            <a:avLst/>
          </a:prstGeom>
          <a:noFill/>
        </p:spPr>
        <p:txBody>
          <a:bodyPr wrap="square">
            <a:spAutoFit/>
          </a:bodyPr>
          <a:lstStyle/>
          <a:p>
            <a:r>
              <a:rPr lang="en-US" sz="1200" b="1" i="0" cap="small" dirty="0">
                <a:effectLst/>
                <a:latin typeface="Amazon Ember"/>
              </a:rPr>
              <a:t>Where you Want To Play</a:t>
            </a:r>
            <a:endParaRPr lang="en-US" sz="1200" b="1" dirty="0"/>
          </a:p>
        </p:txBody>
      </p:sp>
      <p:grpSp>
        <p:nvGrpSpPr>
          <p:cNvPr id="138" name="Group 137">
            <a:extLst>
              <a:ext uri="{FF2B5EF4-FFF2-40B4-BE49-F238E27FC236}">
                <a16:creationId xmlns:a16="http://schemas.microsoft.com/office/drawing/2014/main" id="{F7001875-4317-F726-9211-68541730AA58}"/>
              </a:ext>
            </a:extLst>
          </p:cNvPr>
          <p:cNvGrpSpPr/>
          <p:nvPr/>
        </p:nvGrpSpPr>
        <p:grpSpPr>
          <a:xfrm>
            <a:off x="9343048" y="1545490"/>
            <a:ext cx="1972857" cy="1397043"/>
            <a:chOff x="9327114" y="1698495"/>
            <a:chExt cx="1972857" cy="1397043"/>
          </a:xfrm>
        </p:grpSpPr>
        <p:sp>
          <p:nvSpPr>
            <p:cNvPr id="134" name="Rectangle 133">
              <a:extLst>
                <a:ext uri="{FF2B5EF4-FFF2-40B4-BE49-F238E27FC236}">
                  <a16:creationId xmlns:a16="http://schemas.microsoft.com/office/drawing/2014/main" id="{FB1B8952-8516-B761-3186-A631FD0DA978}"/>
                </a:ext>
              </a:extLst>
            </p:cNvPr>
            <p:cNvSpPr/>
            <p:nvPr/>
          </p:nvSpPr>
          <p:spPr bwMode="ltGray">
            <a:xfrm>
              <a:off x="9327114" y="1698495"/>
              <a:ext cx="1972857" cy="1397043"/>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pic>
          <p:nvPicPr>
            <p:cNvPr id="128" name="Picture 127" descr="Shape&#10;&#10;Description automatically generated with medium confidence">
              <a:extLst>
                <a:ext uri="{FF2B5EF4-FFF2-40B4-BE49-F238E27FC236}">
                  <a16:creationId xmlns:a16="http://schemas.microsoft.com/office/drawing/2014/main" id="{AF345CEE-BB90-513C-CB12-7085439A5FA4}"/>
                </a:ext>
              </a:extLst>
            </p:cNvPr>
            <p:cNvPicPr>
              <a:picLocks noChangeAspect="1"/>
            </p:cNvPicPr>
            <p:nvPr/>
          </p:nvPicPr>
          <p:blipFill>
            <a:blip r:embed="rId11"/>
            <a:stretch>
              <a:fillRect/>
            </a:stretch>
          </p:blipFill>
          <p:spPr>
            <a:xfrm>
              <a:off x="9375842" y="1939759"/>
              <a:ext cx="1013625" cy="298193"/>
            </a:xfrm>
            <a:prstGeom prst="rect">
              <a:avLst/>
            </a:prstGeom>
          </p:spPr>
        </p:pic>
        <p:pic>
          <p:nvPicPr>
            <p:cNvPr id="130" name="Picture 129" descr="A black rectangle with a black background&#10;&#10;Description automatically generated with low confidence">
              <a:extLst>
                <a:ext uri="{FF2B5EF4-FFF2-40B4-BE49-F238E27FC236}">
                  <a16:creationId xmlns:a16="http://schemas.microsoft.com/office/drawing/2014/main" id="{7ED6D594-66CF-F9F1-1AE3-8369454E7998}"/>
                </a:ext>
              </a:extLst>
            </p:cNvPr>
            <p:cNvPicPr>
              <a:picLocks noChangeAspect="1"/>
            </p:cNvPicPr>
            <p:nvPr/>
          </p:nvPicPr>
          <p:blipFill>
            <a:blip r:embed="rId12"/>
            <a:stretch>
              <a:fillRect/>
            </a:stretch>
          </p:blipFill>
          <p:spPr>
            <a:xfrm>
              <a:off x="10630106" y="1829860"/>
              <a:ext cx="419839" cy="408092"/>
            </a:xfrm>
            <a:prstGeom prst="rect">
              <a:avLst/>
            </a:prstGeom>
          </p:spPr>
        </p:pic>
        <p:pic>
          <p:nvPicPr>
            <p:cNvPr id="132" name="Picture 131" descr="Logo&#10;&#10;Description automatically generated">
              <a:extLst>
                <a:ext uri="{FF2B5EF4-FFF2-40B4-BE49-F238E27FC236}">
                  <a16:creationId xmlns:a16="http://schemas.microsoft.com/office/drawing/2014/main" id="{363E33C5-8193-B4BD-4EBB-86C3A20F32B5}"/>
                </a:ext>
              </a:extLst>
            </p:cNvPr>
            <p:cNvPicPr>
              <a:picLocks noChangeAspect="1"/>
            </p:cNvPicPr>
            <p:nvPr/>
          </p:nvPicPr>
          <p:blipFill>
            <a:blip r:embed="rId13"/>
            <a:stretch>
              <a:fillRect/>
            </a:stretch>
          </p:blipFill>
          <p:spPr>
            <a:xfrm>
              <a:off x="9832556" y="2345047"/>
              <a:ext cx="1007469" cy="354118"/>
            </a:xfrm>
            <a:prstGeom prst="rect">
              <a:avLst/>
            </a:prstGeom>
          </p:spPr>
        </p:pic>
        <p:sp>
          <p:nvSpPr>
            <p:cNvPr id="136" name="TextBox 135">
              <a:extLst>
                <a:ext uri="{FF2B5EF4-FFF2-40B4-BE49-F238E27FC236}">
                  <a16:creationId xmlns:a16="http://schemas.microsoft.com/office/drawing/2014/main" id="{1C3A58C4-2B6E-E484-F675-523918FFD745}"/>
                </a:ext>
              </a:extLst>
            </p:cNvPr>
            <p:cNvSpPr txBox="1"/>
            <p:nvPr/>
          </p:nvSpPr>
          <p:spPr>
            <a:xfrm>
              <a:off x="10064825" y="2787606"/>
              <a:ext cx="6431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Channels</a:t>
              </a:r>
            </a:p>
          </p:txBody>
        </p:sp>
      </p:grpSp>
      <p:sp>
        <p:nvSpPr>
          <p:cNvPr id="154" name="TextBox 153">
            <a:extLst>
              <a:ext uri="{FF2B5EF4-FFF2-40B4-BE49-F238E27FC236}">
                <a16:creationId xmlns:a16="http://schemas.microsoft.com/office/drawing/2014/main" id="{A5BDF33A-B451-7DA1-050C-CC7FBF3F9C3C}"/>
              </a:ext>
            </a:extLst>
          </p:cNvPr>
          <p:cNvSpPr txBox="1"/>
          <p:nvPr/>
        </p:nvSpPr>
        <p:spPr>
          <a:xfrm>
            <a:off x="9701881" y="5527990"/>
            <a:ext cx="1718978" cy="276999"/>
          </a:xfrm>
          <a:prstGeom prst="rect">
            <a:avLst/>
          </a:prstGeom>
          <a:noFill/>
        </p:spPr>
        <p:txBody>
          <a:bodyPr wrap="square">
            <a:spAutoFit/>
          </a:bodyPr>
          <a:lstStyle/>
          <a:p>
            <a:r>
              <a:rPr lang="en-US" sz="1200" b="1" i="0" cap="small" dirty="0">
                <a:effectLst/>
                <a:latin typeface="Amazon Ember"/>
              </a:rPr>
              <a:t>How you Want To Share</a:t>
            </a:r>
            <a:endParaRPr lang="en-US" sz="1200" b="1" dirty="0"/>
          </a:p>
        </p:txBody>
      </p:sp>
      <p:grpSp>
        <p:nvGrpSpPr>
          <p:cNvPr id="156" name="Group 155">
            <a:extLst>
              <a:ext uri="{FF2B5EF4-FFF2-40B4-BE49-F238E27FC236}">
                <a16:creationId xmlns:a16="http://schemas.microsoft.com/office/drawing/2014/main" id="{C4064185-2ACB-5601-CAA4-88CE58D39604}"/>
              </a:ext>
            </a:extLst>
          </p:cNvPr>
          <p:cNvGrpSpPr/>
          <p:nvPr/>
        </p:nvGrpSpPr>
        <p:grpSpPr>
          <a:xfrm>
            <a:off x="9283859" y="4101817"/>
            <a:ext cx="1972857" cy="1397043"/>
            <a:chOff x="9283859" y="4353680"/>
            <a:chExt cx="1972857" cy="1397043"/>
          </a:xfrm>
        </p:grpSpPr>
        <p:sp>
          <p:nvSpPr>
            <p:cNvPr id="146" name="Rectangle 145">
              <a:extLst>
                <a:ext uri="{FF2B5EF4-FFF2-40B4-BE49-F238E27FC236}">
                  <a16:creationId xmlns:a16="http://schemas.microsoft.com/office/drawing/2014/main" id="{0F3C2D8C-293B-580C-483C-3525CF0EA330}"/>
                </a:ext>
              </a:extLst>
            </p:cNvPr>
            <p:cNvSpPr/>
            <p:nvPr/>
          </p:nvSpPr>
          <p:spPr bwMode="ltGray">
            <a:xfrm>
              <a:off x="9283859" y="4353680"/>
              <a:ext cx="1972857" cy="1397043"/>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pic>
          <p:nvPicPr>
            <p:cNvPr id="143" name="Graphic 142" descr="Couch outline">
              <a:extLst>
                <a:ext uri="{FF2B5EF4-FFF2-40B4-BE49-F238E27FC236}">
                  <a16:creationId xmlns:a16="http://schemas.microsoft.com/office/drawing/2014/main" id="{AFE4C7FD-ACEF-7241-06CC-408976E969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03240" y="4475865"/>
              <a:ext cx="654970" cy="654970"/>
            </a:xfrm>
            <a:prstGeom prst="rect">
              <a:avLst/>
            </a:prstGeom>
          </p:spPr>
        </p:pic>
        <p:pic>
          <p:nvPicPr>
            <p:cNvPr id="149" name="Picture 148" descr="A picture containing qr code&#10;&#10;Description automatically generated">
              <a:extLst>
                <a:ext uri="{FF2B5EF4-FFF2-40B4-BE49-F238E27FC236}">
                  <a16:creationId xmlns:a16="http://schemas.microsoft.com/office/drawing/2014/main" id="{D1B502D3-51B5-9BFE-5BF7-262DEDAFD4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70287" y="4467869"/>
              <a:ext cx="819508" cy="506046"/>
            </a:xfrm>
            <a:prstGeom prst="rect">
              <a:avLst/>
            </a:prstGeom>
          </p:spPr>
        </p:pic>
        <p:sp>
          <p:nvSpPr>
            <p:cNvPr id="150" name="TextBox 149">
              <a:extLst>
                <a:ext uri="{FF2B5EF4-FFF2-40B4-BE49-F238E27FC236}">
                  <a16:creationId xmlns:a16="http://schemas.microsoft.com/office/drawing/2014/main" id="{220EDABE-A8EA-D67F-CB45-912C63BE799B}"/>
                </a:ext>
              </a:extLst>
            </p:cNvPr>
            <p:cNvSpPr txBox="1"/>
            <p:nvPr/>
          </p:nvSpPr>
          <p:spPr>
            <a:xfrm>
              <a:off x="9471736" y="5037452"/>
              <a:ext cx="484428"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rPr>
                <a:t>Couch</a:t>
              </a:r>
              <a:endPar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sp>
          <p:nvSpPr>
            <p:cNvPr id="152" name="TextBox 151">
              <a:extLst>
                <a:ext uri="{FF2B5EF4-FFF2-40B4-BE49-F238E27FC236}">
                  <a16:creationId xmlns:a16="http://schemas.microsoft.com/office/drawing/2014/main" id="{DDF97D88-7904-856A-0A14-49F345B5A561}"/>
                </a:ext>
              </a:extLst>
            </p:cNvPr>
            <p:cNvSpPr txBox="1"/>
            <p:nvPr/>
          </p:nvSpPr>
          <p:spPr>
            <a:xfrm>
              <a:off x="10340494" y="5037452"/>
              <a:ext cx="702436"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rPr>
                <a:t>Broadcast</a:t>
              </a:r>
              <a:endPar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sp>
          <p:nvSpPr>
            <p:cNvPr id="155" name="TextBox 154">
              <a:extLst>
                <a:ext uri="{FF2B5EF4-FFF2-40B4-BE49-F238E27FC236}">
                  <a16:creationId xmlns:a16="http://schemas.microsoft.com/office/drawing/2014/main" id="{2806573E-CC38-6972-7D08-3C0E299A944B}"/>
                </a:ext>
              </a:extLst>
            </p:cNvPr>
            <p:cNvSpPr txBox="1"/>
            <p:nvPr/>
          </p:nvSpPr>
          <p:spPr>
            <a:xfrm>
              <a:off x="9969078" y="5451303"/>
              <a:ext cx="5950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Services</a:t>
              </a:r>
            </a:p>
          </p:txBody>
        </p:sp>
      </p:grpSp>
      <p:pic>
        <p:nvPicPr>
          <p:cNvPr id="158" name="Graphic 157" descr="Internet Of Things outline">
            <a:extLst>
              <a:ext uri="{FF2B5EF4-FFF2-40B4-BE49-F238E27FC236}">
                <a16:creationId xmlns:a16="http://schemas.microsoft.com/office/drawing/2014/main" id="{10EB9788-A0CE-3A3B-0067-F786BDED2BA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39730" y="2821794"/>
            <a:ext cx="398062" cy="398062"/>
          </a:xfrm>
          <a:prstGeom prst="rect">
            <a:avLst/>
          </a:prstGeom>
        </p:spPr>
      </p:pic>
      <p:cxnSp>
        <p:nvCxnSpPr>
          <p:cNvPr id="1025" name="Connector: Elbow 1024">
            <a:extLst>
              <a:ext uri="{FF2B5EF4-FFF2-40B4-BE49-F238E27FC236}">
                <a16:creationId xmlns:a16="http://schemas.microsoft.com/office/drawing/2014/main" id="{7331C7F4-23E8-3A37-F8F8-F3F3F5B5838F}"/>
              </a:ext>
            </a:extLst>
          </p:cNvPr>
          <p:cNvCxnSpPr>
            <a:cxnSpLocks/>
            <a:stCxn id="158" idx="1"/>
            <a:endCxn id="34" idx="3"/>
          </p:cNvCxnSpPr>
          <p:nvPr/>
        </p:nvCxnSpPr>
        <p:spPr bwMode="black">
          <a:xfrm rot="10800000" flipV="1">
            <a:off x="3205730" y="3020825"/>
            <a:ext cx="934001" cy="192220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C6FCEA35-1229-348E-5BF3-1312B3885892}"/>
              </a:ext>
            </a:extLst>
          </p:cNvPr>
          <p:cNvCxnSpPr>
            <a:stCxn id="158" idx="3"/>
            <a:endCxn id="121" idx="2"/>
          </p:cNvCxnSpPr>
          <p:nvPr/>
        </p:nvCxnSpPr>
        <p:spPr bwMode="black">
          <a:xfrm>
            <a:off x="4537792" y="3020825"/>
            <a:ext cx="2097073" cy="1203177"/>
          </a:xfrm>
          <a:prstGeom prst="bentConnector4">
            <a:avLst>
              <a:gd name="adj1" fmla="val 15529"/>
              <a:gd name="adj2" fmla="val 119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Connector: Elbow 1037">
            <a:extLst>
              <a:ext uri="{FF2B5EF4-FFF2-40B4-BE49-F238E27FC236}">
                <a16:creationId xmlns:a16="http://schemas.microsoft.com/office/drawing/2014/main" id="{3238B625-4D20-DD56-8945-28415D75321D}"/>
              </a:ext>
            </a:extLst>
          </p:cNvPr>
          <p:cNvCxnSpPr>
            <a:cxnSpLocks/>
            <a:stCxn id="158" idx="1"/>
            <a:endCxn id="28" idx="3"/>
          </p:cNvCxnSpPr>
          <p:nvPr/>
        </p:nvCxnSpPr>
        <p:spPr bwMode="black">
          <a:xfrm rot="10800000">
            <a:off x="3139892" y="2331929"/>
            <a:ext cx="999838" cy="688897"/>
          </a:xfrm>
          <a:prstGeom prst="bentConnector3">
            <a:avLst>
              <a:gd name="adj1" fmla="val 4580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2E843A8E-6035-570B-A1A1-5C8835D91954}"/>
              </a:ext>
            </a:extLst>
          </p:cNvPr>
          <p:cNvCxnSpPr>
            <a:cxnSpLocks/>
            <a:stCxn id="121" idx="0"/>
            <a:endCxn id="134" idx="1"/>
          </p:cNvCxnSpPr>
          <p:nvPr/>
        </p:nvCxnSpPr>
        <p:spPr bwMode="black">
          <a:xfrm rot="5400000" flipH="1" flipV="1">
            <a:off x="7697483" y="1181395"/>
            <a:ext cx="582947" cy="27081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BD0BC53D-9303-548E-C699-01498A421009}"/>
              </a:ext>
            </a:extLst>
          </p:cNvPr>
          <p:cNvCxnSpPr>
            <a:stCxn id="121" idx="2"/>
            <a:endCxn id="146" idx="1"/>
          </p:cNvCxnSpPr>
          <p:nvPr/>
        </p:nvCxnSpPr>
        <p:spPr bwMode="black">
          <a:xfrm rot="16200000" flipH="1">
            <a:off x="7671194" y="3187673"/>
            <a:ext cx="576337" cy="26489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182FFBD3-9C4D-A295-9A5C-86CD5B1567B1}"/>
              </a:ext>
            </a:extLst>
          </p:cNvPr>
          <p:cNvSpPr txBox="1"/>
          <p:nvPr/>
        </p:nvSpPr>
        <p:spPr>
          <a:xfrm>
            <a:off x="3752737" y="3182779"/>
            <a:ext cx="1150221" cy="246221"/>
          </a:xfrm>
          <a:prstGeom prst="rect">
            <a:avLst/>
          </a:prstGeom>
          <a:noFill/>
        </p:spPr>
        <p:txBody>
          <a:bodyPr wrap="square" rtlCol="0">
            <a:spAutoFit/>
          </a:bodyPr>
          <a:lstStyle/>
          <a:p>
            <a:r>
              <a:rPr lang="en-US" sz="1000" cap="small" dirty="0"/>
              <a:t>A Min of 10 Mbps</a:t>
            </a:r>
          </a:p>
        </p:txBody>
      </p:sp>
      <p:sp>
        <p:nvSpPr>
          <p:cNvPr id="1051" name="TextBox 1050">
            <a:extLst>
              <a:ext uri="{FF2B5EF4-FFF2-40B4-BE49-F238E27FC236}">
                <a16:creationId xmlns:a16="http://schemas.microsoft.com/office/drawing/2014/main" id="{C98866B1-BA17-2259-B1CD-A9945CCDCB62}"/>
              </a:ext>
            </a:extLst>
          </p:cNvPr>
          <p:cNvSpPr txBox="1"/>
          <p:nvPr/>
        </p:nvSpPr>
        <p:spPr>
          <a:xfrm>
            <a:off x="3160810" y="5090923"/>
            <a:ext cx="2530636" cy="861774"/>
          </a:xfrm>
          <a:prstGeom prst="rect">
            <a:avLst/>
          </a:prstGeom>
          <a:noFill/>
        </p:spPr>
        <p:txBody>
          <a:bodyPr wrap="square" rtlCol="0">
            <a:spAutoFit/>
          </a:bodyPr>
          <a:lstStyle/>
          <a:p>
            <a:r>
              <a:rPr lang="en-US" sz="1000" cap="small" dirty="0"/>
              <a:t>Access Games Using</a:t>
            </a:r>
          </a:p>
          <a:p>
            <a:pPr marL="171450" indent="-171450">
              <a:buFont typeface="Arial" panose="020B0604020202020204" pitchFamily="34" charset="0"/>
              <a:buChar char="•"/>
            </a:pPr>
            <a:r>
              <a:rPr lang="en-US" sz="1000" cap="small" dirty="0"/>
              <a:t>Devices run on Multiple platforms</a:t>
            </a:r>
          </a:p>
          <a:p>
            <a:pPr marL="171450" indent="-171450">
              <a:buFont typeface="Arial" panose="020B0604020202020204" pitchFamily="34" charset="0"/>
              <a:buChar char="•"/>
            </a:pPr>
            <a:r>
              <a:rPr lang="en-US" sz="1000" cap="small" dirty="0"/>
              <a:t>Device Owned By Amazon</a:t>
            </a:r>
          </a:p>
          <a:p>
            <a:pPr marL="171450" indent="-171450">
              <a:buFont typeface="Arial" panose="020B0604020202020204" pitchFamily="34" charset="0"/>
              <a:buChar char="•"/>
            </a:pPr>
            <a:r>
              <a:rPr lang="en-US" sz="1000" cap="small" dirty="0"/>
              <a:t>Devices Owned By Partners (Samsung)</a:t>
            </a:r>
          </a:p>
          <a:p>
            <a:pPr marL="171450" indent="-171450">
              <a:buFont typeface="Arial" panose="020B0604020202020204" pitchFamily="34" charset="0"/>
              <a:buChar char="•"/>
            </a:pPr>
            <a:r>
              <a:rPr lang="en-US" sz="1000" cap="small" dirty="0"/>
              <a:t>Apps and Browsers</a:t>
            </a:r>
          </a:p>
        </p:txBody>
      </p:sp>
      <p:sp>
        <p:nvSpPr>
          <p:cNvPr id="1053" name="TextBox 1052">
            <a:extLst>
              <a:ext uri="{FF2B5EF4-FFF2-40B4-BE49-F238E27FC236}">
                <a16:creationId xmlns:a16="http://schemas.microsoft.com/office/drawing/2014/main" id="{6E6384E5-587E-F010-980E-71C6AA2A24D5}"/>
              </a:ext>
            </a:extLst>
          </p:cNvPr>
          <p:cNvSpPr txBox="1"/>
          <p:nvPr/>
        </p:nvSpPr>
        <p:spPr>
          <a:xfrm>
            <a:off x="3073443" y="1696624"/>
            <a:ext cx="2530636" cy="553998"/>
          </a:xfrm>
          <a:prstGeom prst="rect">
            <a:avLst/>
          </a:prstGeom>
          <a:noFill/>
        </p:spPr>
        <p:txBody>
          <a:bodyPr wrap="square" rtlCol="0">
            <a:spAutoFit/>
          </a:bodyPr>
          <a:lstStyle/>
          <a:p>
            <a:r>
              <a:rPr lang="en-US" sz="1000" cap="small" dirty="0"/>
              <a:t>Control Game Using</a:t>
            </a:r>
          </a:p>
          <a:p>
            <a:pPr marL="171450" indent="-171450">
              <a:buFont typeface="Arial" panose="020B0604020202020204" pitchFamily="34" charset="0"/>
              <a:buChar char="•"/>
            </a:pPr>
            <a:r>
              <a:rPr lang="en-US" sz="1000" cap="small" dirty="0"/>
              <a:t>Amazon Luna Controller</a:t>
            </a:r>
          </a:p>
          <a:p>
            <a:pPr marL="171450" indent="-171450">
              <a:buFont typeface="Arial" panose="020B0604020202020204" pitchFamily="34" charset="0"/>
              <a:buChar char="•"/>
            </a:pPr>
            <a:r>
              <a:rPr lang="en-US" sz="1000" cap="small" dirty="0"/>
              <a:t>Other Compatible Controllers</a:t>
            </a:r>
          </a:p>
        </p:txBody>
      </p:sp>
      <p:sp>
        <p:nvSpPr>
          <p:cNvPr id="1055" name="TextBox 1054">
            <a:extLst>
              <a:ext uri="{FF2B5EF4-FFF2-40B4-BE49-F238E27FC236}">
                <a16:creationId xmlns:a16="http://schemas.microsoft.com/office/drawing/2014/main" id="{522EBB10-F4D3-28EC-B80B-04DB0E579268}"/>
              </a:ext>
            </a:extLst>
          </p:cNvPr>
          <p:cNvSpPr txBox="1"/>
          <p:nvPr/>
        </p:nvSpPr>
        <p:spPr>
          <a:xfrm>
            <a:off x="6634864" y="1418197"/>
            <a:ext cx="2756911" cy="861774"/>
          </a:xfrm>
          <a:prstGeom prst="rect">
            <a:avLst/>
          </a:prstGeom>
          <a:noFill/>
        </p:spPr>
        <p:txBody>
          <a:bodyPr wrap="square" rtlCol="0">
            <a:spAutoFit/>
          </a:bodyPr>
          <a:lstStyle/>
          <a:p>
            <a:r>
              <a:rPr lang="en-US" sz="1000" cap="small" dirty="0"/>
              <a:t>Get Access to Multiple Games By</a:t>
            </a:r>
          </a:p>
          <a:p>
            <a:pPr marL="171450" indent="-171450">
              <a:buFont typeface="Arial" panose="020B0604020202020204" pitchFamily="34" charset="0"/>
              <a:buChar char="•"/>
            </a:pPr>
            <a:r>
              <a:rPr lang="en-US" sz="1000" cap="small" dirty="0"/>
              <a:t>Subscription to Channels</a:t>
            </a:r>
          </a:p>
          <a:p>
            <a:pPr marL="171450" indent="-171450">
              <a:buFont typeface="Arial" panose="020B0604020202020204" pitchFamily="34" charset="0"/>
              <a:buChar char="•"/>
            </a:pPr>
            <a:r>
              <a:rPr lang="en-US" sz="1000" cap="small" dirty="0"/>
              <a:t>Browse Games in Library</a:t>
            </a:r>
          </a:p>
          <a:p>
            <a:pPr marL="171450" indent="-171450">
              <a:buFont typeface="Arial" panose="020B0604020202020204" pitchFamily="34" charset="0"/>
              <a:buChar char="•"/>
            </a:pPr>
            <a:r>
              <a:rPr lang="en-US" sz="1000" cap="small" dirty="0"/>
              <a:t>Add Favorite Games to Playlist</a:t>
            </a:r>
          </a:p>
          <a:p>
            <a:pPr marL="171450" indent="-171450">
              <a:buFont typeface="Arial" panose="020B0604020202020204" pitchFamily="34" charset="0"/>
              <a:buChar char="•"/>
            </a:pPr>
            <a:r>
              <a:rPr lang="en-US" sz="1000" cap="small" dirty="0"/>
              <a:t>Continue Where you left off </a:t>
            </a:r>
          </a:p>
        </p:txBody>
      </p:sp>
      <p:sp>
        <p:nvSpPr>
          <p:cNvPr id="165" name="TextBox 164">
            <a:extLst>
              <a:ext uri="{FF2B5EF4-FFF2-40B4-BE49-F238E27FC236}">
                <a16:creationId xmlns:a16="http://schemas.microsoft.com/office/drawing/2014/main" id="{44884881-414D-3D60-B14D-BA48431DEDBB}"/>
              </a:ext>
            </a:extLst>
          </p:cNvPr>
          <p:cNvSpPr txBox="1"/>
          <p:nvPr/>
        </p:nvSpPr>
        <p:spPr>
          <a:xfrm>
            <a:off x="6674266" y="4871991"/>
            <a:ext cx="2784814" cy="1477328"/>
          </a:xfrm>
          <a:prstGeom prst="rect">
            <a:avLst/>
          </a:prstGeom>
          <a:noFill/>
        </p:spPr>
        <p:txBody>
          <a:bodyPr wrap="square" rtlCol="0">
            <a:spAutoFit/>
          </a:bodyPr>
          <a:lstStyle/>
          <a:p>
            <a:r>
              <a:rPr lang="en-US" sz="1000" cap="small" dirty="0"/>
              <a:t>Share Gaming Experience Using</a:t>
            </a:r>
          </a:p>
          <a:p>
            <a:pPr marL="171450" indent="-171450">
              <a:buFont typeface="Arial" panose="020B0604020202020204" pitchFamily="34" charset="0"/>
              <a:buChar char="•"/>
            </a:pPr>
            <a:r>
              <a:rPr lang="en-US" sz="1000" cap="small" dirty="0"/>
              <a:t>Couch –</a:t>
            </a:r>
          </a:p>
          <a:p>
            <a:pPr marL="628650" lvl="1" indent="-171450">
              <a:buFont typeface="Wingdings" panose="05000000000000000000" pitchFamily="2" charset="2"/>
              <a:buChar char="§"/>
            </a:pPr>
            <a:r>
              <a:rPr lang="en-US" sz="1000" cap="small" dirty="0"/>
              <a:t> Invite anyone in the mainland U.S, Alaska and Hawaii  To Watch or Join In on Gameplay</a:t>
            </a:r>
          </a:p>
          <a:p>
            <a:pPr marL="628650" lvl="1" indent="-171450">
              <a:buFont typeface="Wingdings" panose="05000000000000000000" pitchFamily="2" charset="2"/>
              <a:buChar char="§"/>
            </a:pPr>
            <a:r>
              <a:rPr lang="en-US" sz="1000" cap="small" dirty="0"/>
              <a:t>Amazon Account and Controller Needed.</a:t>
            </a:r>
          </a:p>
          <a:p>
            <a:pPr marL="628650" lvl="1" indent="-171450">
              <a:buFont typeface="Wingdings" panose="05000000000000000000" pitchFamily="2" charset="2"/>
              <a:buChar char="§"/>
            </a:pPr>
            <a:r>
              <a:rPr lang="en-US" sz="1000" cap="small" dirty="0"/>
              <a:t>No subscription Needed</a:t>
            </a:r>
          </a:p>
          <a:p>
            <a:pPr marL="171450" indent="-171450">
              <a:buFont typeface="Arial" panose="020B0604020202020204" pitchFamily="34" charset="0"/>
              <a:buChar char="•"/>
            </a:pPr>
            <a:r>
              <a:rPr lang="en-US" sz="1000" cap="small" dirty="0"/>
              <a:t>Broadcast Directly to Twitch</a:t>
            </a:r>
          </a:p>
        </p:txBody>
      </p:sp>
      <p:grpSp>
        <p:nvGrpSpPr>
          <p:cNvPr id="6" name="Group 5">
            <a:extLst>
              <a:ext uri="{FF2B5EF4-FFF2-40B4-BE49-F238E27FC236}">
                <a16:creationId xmlns:a16="http://schemas.microsoft.com/office/drawing/2014/main" id="{660828D0-73C9-F926-472C-EEAF6D78B7D6}"/>
              </a:ext>
            </a:extLst>
          </p:cNvPr>
          <p:cNvGrpSpPr/>
          <p:nvPr/>
        </p:nvGrpSpPr>
        <p:grpSpPr>
          <a:xfrm>
            <a:off x="298808" y="3592916"/>
            <a:ext cx="2906921" cy="2558149"/>
            <a:chOff x="302634" y="3618358"/>
            <a:chExt cx="2906921" cy="2558149"/>
          </a:xfrm>
        </p:grpSpPr>
        <p:sp>
          <p:nvSpPr>
            <p:cNvPr id="86" name="Rectangle 85">
              <a:extLst>
                <a:ext uri="{FF2B5EF4-FFF2-40B4-BE49-F238E27FC236}">
                  <a16:creationId xmlns:a16="http://schemas.microsoft.com/office/drawing/2014/main" id="{4F698A7F-0D01-D6B3-7802-0FC095BD7C48}"/>
                </a:ext>
              </a:extLst>
            </p:cNvPr>
            <p:cNvSpPr/>
            <p:nvPr/>
          </p:nvSpPr>
          <p:spPr bwMode="ltGray">
            <a:xfrm>
              <a:off x="362866" y="5178709"/>
              <a:ext cx="1360824" cy="997798"/>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grpSp>
          <p:nvGrpSpPr>
            <p:cNvPr id="111" name="Group 110">
              <a:extLst>
                <a:ext uri="{FF2B5EF4-FFF2-40B4-BE49-F238E27FC236}">
                  <a16:creationId xmlns:a16="http://schemas.microsoft.com/office/drawing/2014/main" id="{D5116F02-C5FC-F1B6-6848-ADBCEE427CB5}"/>
                </a:ext>
              </a:extLst>
            </p:cNvPr>
            <p:cNvGrpSpPr/>
            <p:nvPr/>
          </p:nvGrpSpPr>
          <p:grpSpPr>
            <a:xfrm>
              <a:off x="302634" y="3618358"/>
              <a:ext cx="1523662" cy="1560351"/>
              <a:chOff x="319048" y="3334547"/>
              <a:chExt cx="1523662" cy="1560351"/>
            </a:xfrm>
          </p:grpSpPr>
          <p:sp>
            <p:nvSpPr>
              <p:cNvPr id="95" name="Rectangle 94">
                <a:extLst>
                  <a:ext uri="{FF2B5EF4-FFF2-40B4-BE49-F238E27FC236}">
                    <a16:creationId xmlns:a16="http://schemas.microsoft.com/office/drawing/2014/main" id="{3DE8FC7F-C0F9-BC2C-6CA1-674B481B5017}"/>
                  </a:ext>
                </a:extLst>
              </p:cNvPr>
              <p:cNvSpPr/>
              <p:nvPr/>
            </p:nvSpPr>
            <p:spPr bwMode="ltGray">
              <a:xfrm>
                <a:off x="416756" y="3334547"/>
                <a:ext cx="1328246" cy="156035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pic>
            <p:nvPicPr>
              <p:cNvPr id="94" name="Picture 93" descr="A picture containing text, electronics, indoor, remote&#10;&#10;Description automatically generated">
                <a:extLst>
                  <a:ext uri="{FF2B5EF4-FFF2-40B4-BE49-F238E27FC236}">
                    <a16:creationId xmlns:a16="http://schemas.microsoft.com/office/drawing/2014/main" id="{7ECCD74B-92D9-B464-11CF-2F97FFB6E51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1467" y="3399555"/>
                <a:ext cx="618825" cy="482951"/>
              </a:xfrm>
              <a:prstGeom prst="rect">
                <a:avLst/>
              </a:prstGeom>
            </p:spPr>
          </p:pic>
          <p:pic>
            <p:nvPicPr>
              <p:cNvPr id="96" name="Picture 95" descr="A picture containing logo&#10;&#10;Description automatically generated">
                <a:extLst>
                  <a:ext uri="{FF2B5EF4-FFF2-40B4-BE49-F238E27FC236}">
                    <a16:creationId xmlns:a16="http://schemas.microsoft.com/office/drawing/2014/main" id="{DA4DD333-CDA1-FE2F-DA10-2A936952A424}"/>
                  </a:ext>
                </a:extLst>
              </p:cNvPr>
              <p:cNvPicPr>
                <a:picLocks noChangeAspect="1"/>
              </p:cNvPicPr>
              <p:nvPr/>
            </p:nvPicPr>
            <p:blipFill>
              <a:blip r:embed="rId20"/>
              <a:stretch>
                <a:fillRect/>
              </a:stretch>
            </p:blipFill>
            <p:spPr>
              <a:xfrm>
                <a:off x="474588" y="4039545"/>
                <a:ext cx="1212583" cy="551541"/>
              </a:xfrm>
              <a:prstGeom prst="rect">
                <a:avLst/>
              </a:prstGeom>
            </p:spPr>
          </p:pic>
          <p:sp>
            <p:nvSpPr>
              <p:cNvPr id="97" name="TextBox 96">
                <a:extLst>
                  <a:ext uri="{FF2B5EF4-FFF2-40B4-BE49-F238E27FC236}">
                    <a16:creationId xmlns:a16="http://schemas.microsoft.com/office/drawing/2014/main" id="{1F5E4BB1-1111-8087-3D96-0AD26B16CA7A}"/>
                  </a:ext>
                </a:extLst>
              </p:cNvPr>
              <p:cNvSpPr txBox="1"/>
              <p:nvPr/>
            </p:nvSpPr>
            <p:spPr>
              <a:xfrm>
                <a:off x="506964" y="3853281"/>
                <a:ext cx="114783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Amazon Firestick</a:t>
                </a:r>
              </a:p>
            </p:txBody>
          </p:sp>
          <p:sp>
            <p:nvSpPr>
              <p:cNvPr id="98" name="TextBox 97">
                <a:extLst>
                  <a:ext uri="{FF2B5EF4-FFF2-40B4-BE49-F238E27FC236}">
                    <a16:creationId xmlns:a16="http://schemas.microsoft.com/office/drawing/2014/main" id="{61C46AA4-EAD6-FF58-E9FD-FDD1E8454577}"/>
                  </a:ext>
                </a:extLst>
              </p:cNvPr>
              <p:cNvSpPr txBox="1"/>
              <p:nvPr/>
            </p:nvSpPr>
            <p:spPr>
              <a:xfrm>
                <a:off x="319048" y="4528968"/>
                <a:ext cx="152366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cap="small" dirty="0">
                    <a:solidFill>
                      <a:prstClr val="black"/>
                    </a:solidFill>
                    <a:latin typeface="HP Simplified Light" panose="020B0404020204020204" pitchFamily="34" charset="0"/>
                  </a:rPr>
                  <a:t>Samsung Collaboration</a:t>
                </a:r>
                <a:endPar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grpSp>
        <p:grpSp>
          <p:nvGrpSpPr>
            <p:cNvPr id="5" name="Group 4">
              <a:extLst>
                <a:ext uri="{FF2B5EF4-FFF2-40B4-BE49-F238E27FC236}">
                  <a16:creationId xmlns:a16="http://schemas.microsoft.com/office/drawing/2014/main" id="{95BBCC28-FE5F-C022-7A2A-E6981646FC31}"/>
                </a:ext>
              </a:extLst>
            </p:cNvPr>
            <p:cNvGrpSpPr/>
            <p:nvPr/>
          </p:nvGrpSpPr>
          <p:grpSpPr>
            <a:xfrm>
              <a:off x="1852634" y="4269947"/>
              <a:ext cx="1356921" cy="1397043"/>
              <a:chOff x="1852634" y="4269947"/>
              <a:chExt cx="1356921" cy="1397043"/>
            </a:xfrm>
          </p:grpSpPr>
          <p:sp>
            <p:nvSpPr>
              <p:cNvPr id="34" name="Rectangle 33">
                <a:extLst>
                  <a:ext uri="{FF2B5EF4-FFF2-40B4-BE49-F238E27FC236}">
                    <a16:creationId xmlns:a16="http://schemas.microsoft.com/office/drawing/2014/main" id="{F9B837B3-C0DF-C321-5A79-8D8A738EC5A5}"/>
                  </a:ext>
                </a:extLst>
              </p:cNvPr>
              <p:cNvSpPr/>
              <p:nvPr/>
            </p:nvSpPr>
            <p:spPr bwMode="ltGray">
              <a:xfrm>
                <a:off x="1852634" y="4269947"/>
                <a:ext cx="1356921" cy="1397043"/>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orma DJR Micro"/>
                  <a:ea typeface="+mn-ea"/>
                  <a:cs typeface="+mn-cs"/>
                </a:endParaRPr>
              </a:p>
            </p:txBody>
          </p:sp>
          <p:pic>
            <p:nvPicPr>
              <p:cNvPr id="56" name="Picture 55" descr="Logo&#10;&#10;Description automatically generated">
                <a:extLst>
                  <a:ext uri="{FF2B5EF4-FFF2-40B4-BE49-F238E27FC236}">
                    <a16:creationId xmlns:a16="http://schemas.microsoft.com/office/drawing/2014/main" id="{915E2EA2-4F8A-534F-E9E4-36964A44075E}"/>
                  </a:ext>
                </a:extLst>
              </p:cNvPr>
              <p:cNvPicPr>
                <a:picLocks noChangeAspect="1"/>
              </p:cNvPicPr>
              <p:nvPr/>
            </p:nvPicPr>
            <p:blipFill>
              <a:blip r:embed="rId21"/>
              <a:stretch>
                <a:fillRect/>
              </a:stretch>
            </p:blipFill>
            <p:spPr>
              <a:xfrm>
                <a:off x="2000097" y="4327976"/>
                <a:ext cx="1061995" cy="176796"/>
              </a:xfrm>
              <a:prstGeom prst="rect">
                <a:avLst/>
              </a:prstGeom>
            </p:spPr>
          </p:pic>
          <p:pic>
            <p:nvPicPr>
              <p:cNvPr id="61" name="Picture 60" descr="Logo, icon&#10;&#10;Description automatically generated">
                <a:extLst>
                  <a:ext uri="{FF2B5EF4-FFF2-40B4-BE49-F238E27FC236}">
                    <a16:creationId xmlns:a16="http://schemas.microsoft.com/office/drawing/2014/main" id="{20C456B5-4FC2-EB8F-CEA5-295AA8D5C02A}"/>
                  </a:ext>
                </a:extLst>
              </p:cNvPr>
              <p:cNvPicPr>
                <a:picLocks noChangeAspect="1"/>
              </p:cNvPicPr>
              <p:nvPr/>
            </p:nvPicPr>
            <p:blipFill>
              <a:blip r:embed="rId22"/>
              <a:stretch>
                <a:fillRect/>
              </a:stretch>
            </p:blipFill>
            <p:spPr>
              <a:xfrm>
                <a:off x="2007442" y="4612231"/>
                <a:ext cx="431371" cy="366334"/>
              </a:xfrm>
              <a:prstGeom prst="rect">
                <a:avLst/>
              </a:prstGeom>
            </p:spPr>
          </p:pic>
          <p:pic>
            <p:nvPicPr>
              <p:cNvPr id="64" name="Picture 63" descr="Shape&#10;&#10;Description automatically generated with medium confidence">
                <a:extLst>
                  <a:ext uri="{FF2B5EF4-FFF2-40B4-BE49-F238E27FC236}">
                    <a16:creationId xmlns:a16="http://schemas.microsoft.com/office/drawing/2014/main" id="{1C595EB1-B7AF-0C9F-F8DA-0BEA9052D942}"/>
                  </a:ext>
                </a:extLst>
              </p:cNvPr>
              <p:cNvPicPr>
                <a:picLocks noChangeAspect="1"/>
              </p:cNvPicPr>
              <p:nvPr/>
            </p:nvPicPr>
            <p:blipFill>
              <a:blip r:embed="rId23"/>
              <a:stretch>
                <a:fillRect/>
              </a:stretch>
            </p:blipFill>
            <p:spPr>
              <a:xfrm>
                <a:off x="2000257" y="5120410"/>
                <a:ext cx="1061675" cy="182468"/>
              </a:xfrm>
              <a:prstGeom prst="rect">
                <a:avLst/>
              </a:prstGeom>
            </p:spPr>
          </p:pic>
          <p:sp>
            <p:nvSpPr>
              <p:cNvPr id="66" name="TextBox 65">
                <a:extLst>
                  <a:ext uri="{FF2B5EF4-FFF2-40B4-BE49-F238E27FC236}">
                    <a16:creationId xmlns:a16="http://schemas.microsoft.com/office/drawing/2014/main" id="{11F00C99-801C-DECE-B18C-DA00555543FF}"/>
                  </a:ext>
                </a:extLst>
              </p:cNvPr>
              <p:cNvSpPr txBox="1"/>
              <p:nvPr/>
            </p:nvSpPr>
            <p:spPr>
              <a:xfrm>
                <a:off x="2206326" y="5386061"/>
                <a:ext cx="649537" cy="252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Platform</a:t>
                </a:r>
              </a:p>
            </p:txBody>
          </p:sp>
          <p:pic>
            <p:nvPicPr>
              <p:cNvPr id="3" name="Picture 2" descr="Icon&#10;&#10;Description automatically generated">
                <a:extLst>
                  <a:ext uri="{FF2B5EF4-FFF2-40B4-BE49-F238E27FC236}">
                    <a16:creationId xmlns:a16="http://schemas.microsoft.com/office/drawing/2014/main" id="{7401C0EA-20D1-F404-A9E4-87A7AF2CF79A}"/>
                  </a:ext>
                </a:extLst>
              </p:cNvPr>
              <p:cNvPicPr>
                <a:picLocks noChangeAspect="1"/>
              </p:cNvPicPr>
              <p:nvPr/>
            </p:nvPicPr>
            <p:blipFill>
              <a:blip r:embed="rId24"/>
              <a:stretch>
                <a:fillRect/>
              </a:stretch>
            </p:blipFill>
            <p:spPr>
              <a:xfrm>
                <a:off x="2514360" y="4573707"/>
                <a:ext cx="459245" cy="416863"/>
              </a:xfrm>
              <a:prstGeom prst="rect">
                <a:avLst/>
              </a:prstGeom>
            </p:spPr>
          </p:pic>
        </p:grpSp>
      </p:grpSp>
      <p:sp>
        <p:nvSpPr>
          <p:cNvPr id="7" name="logo">
            <a:extLst>
              <a:ext uri="{FF2B5EF4-FFF2-40B4-BE49-F238E27FC236}">
                <a16:creationId xmlns:a16="http://schemas.microsoft.com/office/drawing/2014/main" id="{73AFAE1E-59DA-7464-3B01-71227ABD5551}"/>
              </a:ext>
            </a:extLst>
          </p:cNvPr>
          <p:cNvSpPr>
            <a:spLocks noChangeAspect="1" noEditPoints="1"/>
          </p:cNvSpPr>
          <p:nvPr/>
        </p:nvSpPr>
        <p:spPr bwMode="gray">
          <a:xfrm>
            <a:off x="285242" y="6308174"/>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dirty="0"/>
          </a:p>
        </p:txBody>
      </p:sp>
    </p:spTree>
    <p:extLst>
      <p:ext uri="{BB962C8B-B14F-4D97-AF65-F5344CB8AC3E}">
        <p14:creationId xmlns:p14="http://schemas.microsoft.com/office/powerpoint/2010/main" val="328079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ADCB-A746-C282-A77D-7EDB1101BF4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95BF20A-E92D-DE83-0ACC-FFAD67CB41AE}"/>
              </a:ext>
            </a:extLst>
          </p:cNvPr>
          <p:cNvSpPr>
            <a:spLocks noGrp="1"/>
          </p:cNvSpPr>
          <p:nvPr>
            <p:ph type="sldNum" sz="quarter" idx="12"/>
          </p:nvPr>
        </p:nvSpPr>
        <p:spPr/>
        <p:txBody>
          <a:bodyPr/>
          <a:lstStyle/>
          <a:p>
            <a:pPr algn="l"/>
            <a:fld id="{7EAD36D4-32FF-544B-9EC2-1F035E0F636E}" type="slidenum">
              <a:rPr lang="en-US" smtClean="0">
                <a:solidFill>
                  <a:schemeClr val="tx1"/>
                </a:solidFill>
              </a:rPr>
              <a:pPr algn="l"/>
              <a:t>2</a:t>
            </a:fld>
            <a:endParaRPr lang="en-US">
              <a:solidFill>
                <a:schemeClr val="tx1"/>
              </a:solidFill>
            </a:endParaRPr>
          </a:p>
        </p:txBody>
      </p:sp>
      <p:grpSp>
        <p:nvGrpSpPr>
          <p:cNvPr id="18" name="Group 17">
            <a:extLst>
              <a:ext uri="{FF2B5EF4-FFF2-40B4-BE49-F238E27FC236}">
                <a16:creationId xmlns:a16="http://schemas.microsoft.com/office/drawing/2014/main" id="{ECBF8A96-C738-EA1E-4FE5-8ECB6B898C14}"/>
              </a:ext>
            </a:extLst>
          </p:cNvPr>
          <p:cNvGrpSpPr/>
          <p:nvPr/>
        </p:nvGrpSpPr>
        <p:grpSpPr>
          <a:xfrm>
            <a:off x="757389" y="1874280"/>
            <a:ext cx="1018228" cy="529731"/>
            <a:chOff x="951089" y="1709574"/>
            <a:chExt cx="1018228" cy="529731"/>
          </a:xfrm>
        </p:grpSpPr>
        <p:pic>
          <p:nvPicPr>
            <p:cNvPr id="10" name="Picture 9" descr="Icon&#10;&#10;Description automatically generated with medium confidence">
              <a:extLst>
                <a:ext uri="{FF2B5EF4-FFF2-40B4-BE49-F238E27FC236}">
                  <a16:creationId xmlns:a16="http://schemas.microsoft.com/office/drawing/2014/main" id="{4C2E12E0-170A-BD7D-8AF6-A75E7A24B5F6}"/>
                </a:ext>
              </a:extLst>
            </p:cNvPr>
            <p:cNvPicPr>
              <a:picLocks noChangeAspect="1"/>
            </p:cNvPicPr>
            <p:nvPr/>
          </p:nvPicPr>
          <p:blipFill>
            <a:blip r:embed="rId2"/>
            <a:stretch>
              <a:fillRect/>
            </a:stretch>
          </p:blipFill>
          <p:spPr>
            <a:xfrm>
              <a:off x="1111854" y="1709574"/>
              <a:ext cx="696698" cy="236684"/>
            </a:xfrm>
            <a:prstGeom prst="rect">
              <a:avLst/>
            </a:prstGeom>
          </p:spPr>
        </p:pic>
        <p:sp>
          <p:nvSpPr>
            <p:cNvPr id="12" name="TextBox 11">
              <a:extLst>
                <a:ext uri="{FF2B5EF4-FFF2-40B4-BE49-F238E27FC236}">
                  <a16:creationId xmlns:a16="http://schemas.microsoft.com/office/drawing/2014/main" id="{E0974A3E-E15E-A707-7631-14CD07D0D5DD}"/>
                </a:ext>
              </a:extLst>
            </p:cNvPr>
            <p:cNvSpPr txBox="1"/>
            <p:nvPr/>
          </p:nvSpPr>
          <p:spPr>
            <a:xfrm>
              <a:off x="951089" y="1993084"/>
              <a:ext cx="10182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Luna Controller</a:t>
              </a:r>
            </a:p>
          </p:txBody>
        </p:sp>
      </p:grpSp>
      <p:grpSp>
        <p:nvGrpSpPr>
          <p:cNvPr id="16" name="Group 15">
            <a:extLst>
              <a:ext uri="{FF2B5EF4-FFF2-40B4-BE49-F238E27FC236}">
                <a16:creationId xmlns:a16="http://schemas.microsoft.com/office/drawing/2014/main" id="{3E499DDE-4272-E9EB-1C03-41D0F23DCA20}"/>
              </a:ext>
            </a:extLst>
          </p:cNvPr>
          <p:cNvGrpSpPr/>
          <p:nvPr/>
        </p:nvGrpSpPr>
        <p:grpSpPr>
          <a:xfrm>
            <a:off x="622004" y="2645139"/>
            <a:ext cx="1401346" cy="937104"/>
            <a:chOff x="951089" y="2837296"/>
            <a:chExt cx="1401346" cy="937104"/>
          </a:xfrm>
        </p:grpSpPr>
        <p:pic>
          <p:nvPicPr>
            <p:cNvPr id="9" name="Picture 8" descr="Shape&#10;&#10;Description automatically generated with medium confidence">
              <a:extLst>
                <a:ext uri="{FF2B5EF4-FFF2-40B4-BE49-F238E27FC236}">
                  <a16:creationId xmlns:a16="http://schemas.microsoft.com/office/drawing/2014/main" id="{B9E3C812-CDF7-C28D-0D91-891B25ABACBB}"/>
                </a:ext>
              </a:extLst>
            </p:cNvPr>
            <p:cNvPicPr>
              <a:picLocks noChangeAspect="1"/>
            </p:cNvPicPr>
            <p:nvPr/>
          </p:nvPicPr>
          <p:blipFill>
            <a:blip r:embed="rId3"/>
            <a:stretch>
              <a:fillRect/>
            </a:stretch>
          </p:blipFill>
          <p:spPr>
            <a:xfrm>
              <a:off x="1136266" y="3173129"/>
              <a:ext cx="1030993" cy="248653"/>
            </a:xfrm>
            <a:prstGeom prst="rect">
              <a:avLst/>
            </a:prstGeom>
          </p:spPr>
        </p:pic>
        <p:pic>
          <p:nvPicPr>
            <p:cNvPr id="11" name="Picture 10" descr="Icon&#10;&#10;Description automatically generated">
              <a:extLst>
                <a:ext uri="{FF2B5EF4-FFF2-40B4-BE49-F238E27FC236}">
                  <a16:creationId xmlns:a16="http://schemas.microsoft.com/office/drawing/2014/main" id="{CDC76B02-25EE-35ED-7D54-996914155976}"/>
                </a:ext>
              </a:extLst>
            </p:cNvPr>
            <p:cNvPicPr>
              <a:picLocks noChangeAspect="1"/>
            </p:cNvPicPr>
            <p:nvPr/>
          </p:nvPicPr>
          <p:blipFill>
            <a:blip r:embed="rId4"/>
            <a:stretch>
              <a:fillRect/>
            </a:stretch>
          </p:blipFill>
          <p:spPr>
            <a:xfrm>
              <a:off x="1217209" y="2837296"/>
              <a:ext cx="869106" cy="268498"/>
            </a:xfrm>
            <a:prstGeom prst="rect">
              <a:avLst/>
            </a:prstGeom>
          </p:spPr>
        </p:pic>
        <p:sp>
          <p:nvSpPr>
            <p:cNvPr id="13" name="TextBox 12">
              <a:extLst>
                <a:ext uri="{FF2B5EF4-FFF2-40B4-BE49-F238E27FC236}">
                  <a16:creationId xmlns:a16="http://schemas.microsoft.com/office/drawing/2014/main" id="{43C3FAB3-FEEA-39FA-2414-0FA874F5BE4F}"/>
                </a:ext>
              </a:extLst>
            </p:cNvPr>
            <p:cNvSpPr txBox="1"/>
            <p:nvPr/>
          </p:nvSpPr>
          <p:spPr>
            <a:xfrm>
              <a:off x="951089" y="3528179"/>
              <a:ext cx="140134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Compatible  Controllers</a:t>
              </a:r>
            </a:p>
          </p:txBody>
        </p:sp>
      </p:grpSp>
      <p:sp>
        <p:nvSpPr>
          <p:cNvPr id="17" name="TextBox 16">
            <a:extLst>
              <a:ext uri="{FF2B5EF4-FFF2-40B4-BE49-F238E27FC236}">
                <a16:creationId xmlns:a16="http://schemas.microsoft.com/office/drawing/2014/main" id="{DE38806D-888B-D2D5-61BD-376EA61EB93F}"/>
              </a:ext>
            </a:extLst>
          </p:cNvPr>
          <p:cNvSpPr txBox="1"/>
          <p:nvPr/>
        </p:nvSpPr>
        <p:spPr>
          <a:xfrm>
            <a:off x="3072925" y="1658044"/>
            <a:ext cx="2703366" cy="553998"/>
          </a:xfrm>
          <a:prstGeom prst="rect">
            <a:avLst/>
          </a:prstGeom>
          <a:noFill/>
        </p:spPr>
        <p:txBody>
          <a:bodyPr wrap="square" rtlCol="0">
            <a:spAutoFit/>
          </a:bodyPr>
          <a:lstStyle/>
          <a:p>
            <a:r>
              <a:rPr lang="en-US" sz="1000" cap="small" dirty="0"/>
              <a:t>Control Game Using</a:t>
            </a:r>
          </a:p>
          <a:p>
            <a:pPr marL="171450" indent="-171450">
              <a:buFont typeface="Arial" panose="020B0604020202020204" pitchFamily="34" charset="0"/>
              <a:buChar char="•"/>
            </a:pPr>
            <a:r>
              <a:rPr lang="en-US" sz="1000" cap="small" dirty="0"/>
              <a:t>Amazon Luna controller</a:t>
            </a:r>
          </a:p>
          <a:p>
            <a:pPr marL="171450" indent="-171450">
              <a:buFont typeface="Arial" panose="020B0604020202020204" pitchFamily="34" charset="0"/>
              <a:buChar char="•"/>
            </a:pPr>
            <a:r>
              <a:rPr lang="en-US" sz="1000" cap="small" dirty="0"/>
              <a:t>Other compatible controllers</a:t>
            </a:r>
          </a:p>
        </p:txBody>
      </p:sp>
      <p:grpSp>
        <p:nvGrpSpPr>
          <p:cNvPr id="82" name="Group 81">
            <a:extLst>
              <a:ext uri="{FF2B5EF4-FFF2-40B4-BE49-F238E27FC236}">
                <a16:creationId xmlns:a16="http://schemas.microsoft.com/office/drawing/2014/main" id="{19F385DC-244D-FE8D-61AF-D54B8A37DC04}"/>
              </a:ext>
            </a:extLst>
          </p:cNvPr>
          <p:cNvGrpSpPr/>
          <p:nvPr/>
        </p:nvGrpSpPr>
        <p:grpSpPr>
          <a:xfrm>
            <a:off x="483008" y="1297318"/>
            <a:ext cx="5330193" cy="2390863"/>
            <a:chOff x="298450" y="1389597"/>
            <a:chExt cx="5330193" cy="2390863"/>
          </a:xfrm>
        </p:grpSpPr>
        <p:sp>
          <p:nvSpPr>
            <p:cNvPr id="4" name="Rectangle 3">
              <a:extLst>
                <a:ext uri="{FF2B5EF4-FFF2-40B4-BE49-F238E27FC236}">
                  <a16:creationId xmlns:a16="http://schemas.microsoft.com/office/drawing/2014/main" id="{7B119EA3-68F0-920D-08E1-EFECEA76B391}"/>
                </a:ext>
              </a:extLst>
            </p:cNvPr>
            <p:cNvSpPr/>
            <p:nvPr/>
          </p:nvSpPr>
          <p:spPr bwMode="ltGray">
            <a:xfrm>
              <a:off x="298450" y="138959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4" name="Rectangle 23">
              <a:extLst>
                <a:ext uri="{FF2B5EF4-FFF2-40B4-BE49-F238E27FC236}">
                  <a16:creationId xmlns:a16="http://schemas.microsoft.com/office/drawing/2014/main" id="{07032B63-5675-E00E-73A8-5E336FA7A989}"/>
                </a:ext>
              </a:extLst>
            </p:cNvPr>
            <p:cNvSpPr/>
            <p:nvPr/>
          </p:nvSpPr>
          <p:spPr bwMode="ltGray">
            <a:xfrm>
              <a:off x="1610740" y="1403400"/>
              <a:ext cx="2407636" cy="256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How to Play</a:t>
              </a:r>
            </a:p>
          </p:txBody>
        </p:sp>
      </p:grpSp>
      <p:grpSp>
        <p:nvGrpSpPr>
          <p:cNvPr id="81" name="Group 80">
            <a:extLst>
              <a:ext uri="{FF2B5EF4-FFF2-40B4-BE49-F238E27FC236}">
                <a16:creationId xmlns:a16="http://schemas.microsoft.com/office/drawing/2014/main" id="{8A5ED2D7-B950-9AF3-3521-2C85B1AEA42A}"/>
              </a:ext>
            </a:extLst>
          </p:cNvPr>
          <p:cNvGrpSpPr/>
          <p:nvPr/>
        </p:nvGrpSpPr>
        <p:grpSpPr>
          <a:xfrm>
            <a:off x="5886114" y="1297318"/>
            <a:ext cx="5355648" cy="2390863"/>
            <a:chOff x="5701556" y="1389597"/>
            <a:chExt cx="5330193" cy="2390863"/>
          </a:xfrm>
        </p:grpSpPr>
        <p:sp>
          <p:nvSpPr>
            <p:cNvPr id="21" name="Rectangle 20">
              <a:extLst>
                <a:ext uri="{FF2B5EF4-FFF2-40B4-BE49-F238E27FC236}">
                  <a16:creationId xmlns:a16="http://schemas.microsoft.com/office/drawing/2014/main" id="{F077EC6E-A958-173D-2418-F3B8F9960F0C}"/>
                </a:ext>
              </a:extLst>
            </p:cNvPr>
            <p:cNvSpPr/>
            <p:nvPr/>
          </p:nvSpPr>
          <p:spPr bwMode="ltGray">
            <a:xfrm>
              <a:off x="5701556" y="138959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5" name="Rectangle 24">
              <a:extLst>
                <a:ext uri="{FF2B5EF4-FFF2-40B4-BE49-F238E27FC236}">
                  <a16:creationId xmlns:a16="http://schemas.microsoft.com/office/drawing/2014/main" id="{F4C5D200-D177-D7EE-E8EF-F182C517DA09}"/>
                </a:ext>
              </a:extLst>
            </p:cNvPr>
            <p:cNvSpPr/>
            <p:nvPr/>
          </p:nvSpPr>
          <p:spPr bwMode="ltGray">
            <a:xfrm>
              <a:off x="7162834" y="1403308"/>
              <a:ext cx="2407636" cy="256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What to Play</a:t>
              </a:r>
            </a:p>
          </p:txBody>
        </p:sp>
      </p:grpSp>
      <p:grpSp>
        <p:nvGrpSpPr>
          <p:cNvPr id="79" name="Group 78">
            <a:extLst>
              <a:ext uri="{FF2B5EF4-FFF2-40B4-BE49-F238E27FC236}">
                <a16:creationId xmlns:a16="http://schemas.microsoft.com/office/drawing/2014/main" id="{8CC15C2C-92F1-1742-C8F6-D7F7B47591B4}"/>
              </a:ext>
            </a:extLst>
          </p:cNvPr>
          <p:cNvGrpSpPr/>
          <p:nvPr/>
        </p:nvGrpSpPr>
        <p:grpSpPr>
          <a:xfrm>
            <a:off x="483008" y="3736068"/>
            <a:ext cx="5330193" cy="2390863"/>
            <a:chOff x="298450" y="3828347"/>
            <a:chExt cx="5330193" cy="2390863"/>
          </a:xfrm>
        </p:grpSpPr>
        <p:sp>
          <p:nvSpPr>
            <p:cNvPr id="22" name="Rectangle 21">
              <a:extLst>
                <a:ext uri="{FF2B5EF4-FFF2-40B4-BE49-F238E27FC236}">
                  <a16:creationId xmlns:a16="http://schemas.microsoft.com/office/drawing/2014/main" id="{BC620346-DC47-20CB-6B5E-98755ACA9471}"/>
                </a:ext>
              </a:extLst>
            </p:cNvPr>
            <p:cNvSpPr/>
            <p:nvPr/>
          </p:nvSpPr>
          <p:spPr bwMode="ltGray">
            <a:xfrm>
              <a:off x="298450" y="382834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6" name="Rectangle 25">
              <a:extLst>
                <a:ext uri="{FF2B5EF4-FFF2-40B4-BE49-F238E27FC236}">
                  <a16:creationId xmlns:a16="http://schemas.microsoft.com/office/drawing/2014/main" id="{552D1E64-CFF8-8149-05CD-4025001DDE0E}"/>
                </a:ext>
              </a:extLst>
            </p:cNvPr>
            <p:cNvSpPr/>
            <p:nvPr/>
          </p:nvSpPr>
          <p:spPr bwMode="ltGray">
            <a:xfrm>
              <a:off x="1610740" y="3837858"/>
              <a:ext cx="2407636" cy="2350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Where to Play</a:t>
              </a:r>
            </a:p>
          </p:txBody>
        </p:sp>
      </p:grpSp>
      <p:grpSp>
        <p:nvGrpSpPr>
          <p:cNvPr id="80" name="Group 79">
            <a:extLst>
              <a:ext uri="{FF2B5EF4-FFF2-40B4-BE49-F238E27FC236}">
                <a16:creationId xmlns:a16="http://schemas.microsoft.com/office/drawing/2014/main" id="{1B6A31B6-4466-CCA5-8D4E-4177D5CB5F6C}"/>
              </a:ext>
            </a:extLst>
          </p:cNvPr>
          <p:cNvGrpSpPr/>
          <p:nvPr/>
        </p:nvGrpSpPr>
        <p:grpSpPr>
          <a:xfrm>
            <a:off x="5911569" y="3736068"/>
            <a:ext cx="5330193" cy="2390863"/>
            <a:chOff x="5727011" y="3828347"/>
            <a:chExt cx="5330193" cy="2390863"/>
          </a:xfrm>
        </p:grpSpPr>
        <p:sp>
          <p:nvSpPr>
            <p:cNvPr id="23" name="Rectangle 22">
              <a:extLst>
                <a:ext uri="{FF2B5EF4-FFF2-40B4-BE49-F238E27FC236}">
                  <a16:creationId xmlns:a16="http://schemas.microsoft.com/office/drawing/2014/main" id="{CB205298-789A-C5FC-A3CD-43E94D723DA7}"/>
                </a:ext>
              </a:extLst>
            </p:cNvPr>
            <p:cNvSpPr/>
            <p:nvPr/>
          </p:nvSpPr>
          <p:spPr bwMode="ltGray">
            <a:xfrm>
              <a:off x="5727011" y="382834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7" name="Rectangle 26">
              <a:extLst>
                <a:ext uri="{FF2B5EF4-FFF2-40B4-BE49-F238E27FC236}">
                  <a16:creationId xmlns:a16="http://schemas.microsoft.com/office/drawing/2014/main" id="{DADFC154-A6EA-4E3B-FA1C-7EBEE4C13154}"/>
                </a:ext>
              </a:extLst>
            </p:cNvPr>
            <p:cNvSpPr/>
            <p:nvPr/>
          </p:nvSpPr>
          <p:spPr bwMode="ltGray">
            <a:xfrm>
              <a:off x="7162834" y="3841406"/>
              <a:ext cx="2407636" cy="2350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How to Share</a:t>
              </a:r>
            </a:p>
          </p:txBody>
        </p:sp>
      </p:grpSp>
      <p:grpSp>
        <p:nvGrpSpPr>
          <p:cNvPr id="43" name="Group 42">
            <a:extLst>
              <a:ext uri="{FF2B5EF4-FFF2-40B4-BE49-F238E27FC236}">
                <a16:creationId xmlns:a16="http://schemas.microsoft.com/office/drawing/2014/main" id="{2F94CE7F-CBA2-B46F-5C0D-8F3DAA17F468}"/>
              </a:ext>
            </a:extLst>
          </p:cNvPr>
          <p:cNvGrpSpPr/>
          <p:nvPr/>
        </p:nvGrpSpPr>
        <p:grpSpPr>
          <a:xfrm>
            <a:off x="540535" y="4066523"/>
            <a:ext cx="1363429" cy="1157850"/>
            <a:chOff x="314105" y="4308189"/>
            <a:chExt cx="1363429" cy="1157850"/>
          </a:xfrm>
        </p:grpSpPr>
        <p:pic>
          <p:nvPicPr>
            <p:cNvPr id="29" name="Picture 28" descr="A picture containing text, electronics, indoor, remote&#10;&#10;Description automatically generated">
              <a:extLst>
                <a:ext uri="{FF2B5EF4-FFF2-40B4-BE49-F238E27FC236}">
                  <a16:creationId xmlns:a16="http://schemas.microsoft.com/office/drawing/2014/main" id="{6A46799E-0C3E-7F6F-9E22-860DB14CE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07" y="4308189"/>
              <a:ext cx="618825" cy="482951"/>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03332ADE-7DCD-A40D-5526-79990A6325D3}"/>
                </a:ext>
              </a:extLst>
            </p:cNvPr>
            <p:cNvPicPr>
              <a:picLocks noChangeAspect="1"/>
            </p:cNvPicPr>
            <p:nvPr/>
          </p:nvPicPr>
          <p:blipFill>
            <a:blip r:embed="rId6"/>
            <a:stretch>
              <a:fillRect/>
            </a:stretch>
          </p:blipFill>
          <p:spPr>
            <a:xfrm>
              <a:off x="523012" y="4876033"/>
              <a:ext cx="945615" cy="430111"/>
            </a:xfrm>
            <a:prstGeom prst="rect">
              <a:avLst/>
            </a:prstGeom>
          </p:spPr>
        </p:pic>
        <p:sp>
          <p:nvSpPr>
            <p:cNvPr id="31" name="TextBox 30">
              <a:extLst>
                <a:ext uri="{FF2B5EF4-FFF2-40B4-BE49-F238E27FC236}">
                  <a16:creationId xmlns:a16="http://schemas.microsoft.com/office/drawing/2014/main" id="{7FBE12C4-EA60-63A9-9B27-45D959ECB9AA}"/>
                </a:ext>
              </a:extLst>
            </p:cNvPr>
            <p:cNvSpPr txBox="1"/>
            <p:nvPr/>
          </p:nvSpPr>
          <p:spPr>
            <a:xfrm>
              <a:off x="489110" y="4720205"/>
              <a:ext cx="101341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Amazon Firestick</a:t>
              </a:r>
            </a:p>
          </p:txBody>
        </p:sp>
        <p:sp>
          <p:nvSpPr>
            <p:cNvPr id="32" name="TextBox 31">
              <a:extLst>
                <a:ext uri="{FF2B5EF4-FFF2-40B4-BE49-F238E27FC236}">
                  <a16:creationId xmlns:a16="http://schemas.microsoft.com/office/drawing/2014/main" id="{D4EE6F15-BBFE-B72E-9357-9D49AF22ED85}"/>
                </a:ext>
              </a:extLst>
            </p:cNvPr>
            <p:cNvSpPr txBox="1"/>
            <p:nvPr/>
          </p:nvSpPr>
          <p:spPr>
            <a:xfrm>
              <a:off x="314105" y="5219818"/>
              <a:ext cx="136342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cap="small" dirty="0">
                  <a:solidFill>
                    <a:prstClr val="black"/>
                  </a:solidFill>
                  <a:latin typeface="HP Simplified Light" panose="020B0404020204020204" pitchFamily="34" charset="0"/>
                </a:rPr>
                <a:t>Samsung Collaboration</a:t>
              </a:r>
              <a:endPar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grpSp>
      <p:grpSp>
        <p:nvGrpSpPr>
          <p:cNvPr id="44" name="Group 43">
            <a:extLst>
              <a:ext uri="{FF2B5EF4-FFF2-40B4-BE49-F238E27FC236}">
                <a16:creationId xmlns:a16="http://schemas.microsoft.com/office/drawing/2014/main" id="{70CF597E-88B0-8A40-7795-8A01F4BB2325}"/>
              </a:ext>
            </a:extLst>
          </p:cNvPr>
          <p:cNvGrpSpPr/>
          <p:nvPr/>
        </p:nvGrpSpPr>
        <p:grpSpPr>
          <a:xfrm>
            <a:off x="789506" y="5439991"/>
            <a:ext cx="865486" cy="603180"/>
            <a:chOff x="439746" y="5658105"/>
            <a:chExt cx="865486" cy="603180"/>
          </a:xfrm>
        </p:grpSpPr>
        <p:pic>
          <p:nvPicPr>
            <p:cNvPr id="34" name="Picture 33" descr="Icon&#10;&#10;Description automatically generated">
              <a:extLst>
                <a:ext uri="{FF2B5EF4-FFF2-40B4-BE49-F238E27FC236}">
                  <a16:creationId xmlns:a16="http://schemas.microsoft.com/office/drawing/2014/main" id="{79A51C3E-02CD-3764-2B07-F133BDD95CDA}"/>
                </a:ext>
              </a:extLst>
            </p:cNvPr>
            <p:cNvPicPr>
              <a:picLocks noChangeAspect="1"/>
            </p:cNvPicPr>
            <p:nvPr/>
          </p:nvPicPr>
          <p:blipFill>
            <a:blip r:embed="rId7"/>
            <a:stretch>
              <a:fillRect/>
            </a:stretch>
          </p:blipFill>
          <p:spPr>
            <a:xfrm>
              <a:off x="439746" y="5658105"/>
              <a:ext cx="365754" cy="332000"/>
            </a:xfrm>
            <a:prstGeom prst="rect">
              <a:avLst/>
            </a:prstGeom>
          </p:spPr>
        </p:pic>
        <p:pic>
          <p:nvPicPr>
            <p:cNvPr id="35" name="Picture 34" descr="Logo, icon&#10;&#10;Description automatically generated">
              <a:extLst>
                <a:ext uri="{FF2B5EF4-FFF2-40B4-BE49-F238E27FC236}">
                  <a16:creationId xmlns:a16="http://schemas.microsoft.com/office/drawing/2014/main" id="{80A958FF-7DA4-7D90-B89F-6717F64ADF57}"/>
                </a:ext>
              </a:extLst>
            </p:cNvPr>
            <p:cNvPicPr>
              <a:picLocks noChangeAspect="1"/>
            </p:cNvPicPr>
            <p:nvPr/>
          </p:nvPicPr>
          <p:blipFill>
            <a:blip r:embed="rId8"/>
            <a:stretch>
              <a:fillRect/>
            </a:stretch>
          </p:blipFill>
          <p:spPr>
            <a:xfrm>
              <a:off x="944120" y="5660934"/>
              <a:ext cx="361112" cy="332000"/>
            </a:xfrm>
            <a:prstGeom prst="rect">
              <a:avLst/>
            </a:prstGeom>
          </p:spPr>
        </p:pic>
        <p:sp>
          <p:nvSpPr>
            <p:cNvPr id="36" name="TextBox 35">
              <a:extLst>
                <a:ext uri="{FF2B5EF4-FFF2-40B4-BE49-F238E27FC236}">
                  <a16:creationId xmlns:a16="http://schemas.microsoft.com/office/drawing/2014/main" id="{4F3A0CA5-077F-D924-B732-8DDBD14FEF51}"/>
                </a:ext>
              </a:extLst>
            </p:cNvPr>
            <p:cNvSpPr txBox="1"/>
            <p:nvPr/>
          </p:nvSpPr>
          <p:spPr>
            <a:xfrm>
              <a:off x="539390" y="6015064"/>
              <a:ext cx="6208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Browser</a:t>
              </a:r>
            </a:p>
          </p:txBody>
        </p:sp>
      </p:grpSp>
      <p:grpSp>
        <p:nvGrpSpPr>
          <p:cNvPr id="42" name="Group 41">
            <a:extLst>
              <a:ext uri="{FF2B5EF4-FFF2-40B4-BE49-F238E27FC236}">
                <a16:creationId xmlns:a16="http://schemas.microsoft.com/office/drawing/2014/main" id="{DFDEA4F7-4984-0183-96AC-A80F755593DC}"/>
              </a:ext>
            </a:extLst>
          </p:cNvPr>
          <p:cNvGrpSpPr/>
          <p:nvPr/>
        </p:nvGrpSpPr>
        <p:grpSpPr>
          <a:xfrm>
            <a:off x="1874864" y="4582196"/>
            <a:ext cx="886802" cy="964563"/>
            <a:chOff x="1681253" y="4775018"/>
            <a:chExt cx="886802" cy="964563"/>
          </a:xfrm>
        </p:grpSpPr>
        <p:pic>
          <p:nvPicPr>
            <p:cNvPr id="37" name="Picture 36" descr="Logo&#10;&#10;Description automatically generated">
              <a:extLst>
                <a:ext uri="{FF2B5EF4-FFF2-40B4-BE49-F238E27FC236}">
                  <a16:creationId xmlns:a16="http://schemas.microsoft.com/office/drawing/2014/main" id="{3C52BB17-54DD-8552-4DD0-A8917769F8C5}"/>
                </a:ext>
              </a:extLst>
            </p:cNvPr>
            <p:cNvPicPr>
              <a:picLocks noChangeAspect="1"/>
            </p:cNvPicPr>
            <p:nvPr/>
          </p:nvPicPr>
          <p:blipFill>
            <a:blip r:embed="rId9"/>
            <a:stretch>
              <a:fillRect/>
            </a:stretch>
          </p:blipFill>
          <p:spPr>
            <a:xfrm>
              <a:off x="1721757" y="4775018"/>
              <a:ext cx="805795" cy="134145"/>
            </a:xfrm>
            <a:prstGeom prst="rect">
              <a:avLst/>
            </a:prstGeom>
          </p:spPr>
        </p:pic>
        <p:pic>
          <p:nvPicPr>
            <p:cNvPr id="38" name="Picture 37" descr="Logo, icon&#10;&#10;Description automatically generated">
              <a:extLst>
                <a:ext uri="{FF2B5EF4-FFF2-40B4-BE49-F238E27FC236}">
                  <a16:creationId xmlns:a16="http://schemas.microsoft.com/office/drawing/2014/main" id="{BD15A20C-4D13-912C-03BF-83C0E3FA4F74}"/>
                </a:ext>
              </a:extLst>
            </p:cNvPr>
            <p:cNvPicPr>
              <a:picLocks noChangeAspect="1"/>
            </p:cNvPicPr>
            <p:nvPr/>
          </p:nvPicPr>
          <p:blipFill>
            <a:blip r:embed="rId10"/>
            <a:stretch>
              <a:fillRect/>
            </a:stretch>
          </p:blipFill>
          <p:spPr>
            <a:xfrm>
              <a:off x="1685868" y="4993491"/>
              <a:ext cx="340676" cy="289313"/>
            </a:xfrm>
            <a:prstGeom prst="rect">
              <a:avLst/>
            </a:prstGeom>
          </p:spPr>
        </p:pic>
        <p:pic>
          <p:nvPicPr>
            <p:cNvPr id="39" name="Picture 38" descr="Shape&#10;&#10;Description automatically generated with medium confidence">
              <a:extLst>
                <a:ext uri="{FF2B5EF4-FFF2-40B4-BE49-F238E27FC236}">
                  <a16:creationId xmlns:a16="http://schemas.microsoft.com/office/drawing/2014/main" id="{991DC2C0-1642-BD07-66EE-A1E923CD1F87}"/>
                </a:ext>
              </a:extLst>
            </p:cNvPr>
            <p:cNvPicPr>
              <a:picLocks noChangeAspect="1"/>
            </p:cNvPicPr>
            <p:nvPr/>
          </p:nvPicPr>
          <p:blipFill>
            <a:blip r:embed="rId11"/>
            <a:stretch>
              <a:fillRect/>
            </a:stretch>
          </p:blipFill>
          <p:spPr>
            <a:xfrm>
              <a:off x="1681253" y="5301108"/>
              <a:ext cx="886802" cy="152413"/>
            </a:xfrm>
            <a:prstGeom prst="rect">
              <a:avLst/>
            </a:prstGeom>
          </p:spPr>
        </p:pic>
        <p:sp>
          <p:nvSpPr>
            <p:cNvPr id="40" name="TextBox 39">
              <a:extLst>
                <a:ext uri="{FF2B5EF4-FFF2-40B4-BE49-F238E27FC236}">
                  <a16:creationId xmlns:a16="http://schemas.microsoft.com/office/drawing/2014/main" id="{4C0CF913-2A94-0A5B-0B0E-61784D0BF83C}"/>
                </a:ext>
              </a:extLst>
            </p:cNvPr>
            <p:cNvSpPr txBox="1"/>
            <p:nvPr/>
          </p:nvSpPr>
          <p:spPr>
            <a:xfrm>
              <a:off x="1799886" y="5487251"/>
              <a:ext cx="649537" cy="252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Platform</a:t>
              </a:r>
            </a:p>
          </p:txBody>
        </p:sp>
        <p:pic>
          <p:nvPicPr>
            <p:cNvPr id="41" name="Picture 40" descr="Icon&#10;&#10;Description automatically generated">
              <a:extLst>
                <a:ext uri="{FF2B5EF4-FFF2-40B4-BE49-F238E27FC236}">
                  <a16:creationId xmlns:a16="http://schemas.microsoft.com/office/drawing/2014/main" id="{EC48F74D-4E28-7BA2-62E3-736B3ECFA404}"/>
                </a:ext>
              </a:extLst>
            </p:cNvPr>
            <p:cNvPicPr>
              <a:picLocks noChangeAspect="1"/>
            </p:cNvPicPr>
            <p:nvPr/>
          </p:nvPicPr>
          <p:blipFill>
            <a:blip r:embed="rId7"/>
            <a:stretch>
              <a:fillRect/>
            </a:stretch>
          </p:blipFill>
          <p:spPr>
            <a:xfrm>
              <a:off x="2168280" y="4988544"/>
              <a:ext cx="365754" cy="332000"/>
            </a:xfrm>
            <a:prstGeom prst="rect">
              <a:avLst/>
            </a:prstGeom>
          </p:spPr>
        </p:pic>
      </p:grpSp>
      <p:cxnSp>
        <p:nvCxnSpPr>
          <p:cNvPr id="45" name="Straight Connector 44">
            <a:extLst>
              <a:ext uri="{FF2B5EF4-FFF2-40B4-BE49-F238E27FC236}">
                <a16:creationId xmlns:a16="http://schemas.microsoft.com/office/drawing/2014/main" id="{32CC8581-4628-046A-80E4-BEDA2E6A8F4C}"/>
              </a:ext>
            </a:extLst>
          </p:cNvPr>
          <p:cNvCxnSpPr>
            <a:cxnSpLocks/>
          </p:cNvCxnSpPr>
          <p:nvPr/>
        </p:nvCxnSpPr>
        <p:spPr bwMode="black">
          <a:xfrm>
            <a:off x="3014237" y="4022029"/>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49787AA-ED7A-7681-207C-31CA7C40B0F0}"/>
              </a:ext>
            </a:extLst>
          </p:cNvPr>
          <p:cNvSpPr txBox="1"/>
          <p:nvPr/>
        </p:nvSpPr>
        <p:spPr>
          <a:xfrm>
            <a:off x="3072925" y="4170700"/>
            <a:ext cx="2705931" cy="861774"/>
          </a:xfrm>
          <a:prstGeom prst="rect">
            <a:avLst/>
          </a:prstGeom>
          <a:noFill/>
        </p:spPr>
        <p:txBody>
          <a:bodyPr wrap="square" rtlCol="0">
            <a:spAutoFit/>
          </a:bodyPr>
          <a:lstStyle/>
          <a:p>
            <a:r>
              <a:rPr lang="en-US" sz="1000" cap="small" dirty="0"/>
              <a:t>Access Games Using</a:t>
            </a:r>
          </a:p>
          <a:p>
            <a:pPr marL="171450" indent="-171450">
              <a:buFont typeface="Arial" panose="020B0604020202020204" pitchFamily="34" charset="0"/>
              <a:buChar char="•"/>
            </a:pPr>
            <a:r>
              <a:rPr lang="en-US" sz="1000" cap="small" dirty="0"/>
              <a:t>Devices run on multiple platforms</a:t>
            </a:r>
          </a:p>
          <a:p>
            <a:pPr marL="171450" indent="-171450">
              <a:buFont typeface="Arial" panose="020B0604020202020204" pitchFamily="34" charset="0"/>
              <a:buChar char="•"/>
            </a:pPr>
            <a:r>
              <a:rPr lang="en-US" sz="1000" cap="small" dirty="0"/>
              <a:t>Device owned by amazon</a:t>
            </a:r>
          </a:p>
          <a:p>
            <a:pPr marL="171450" indent="-171450">
              <a:buFont typeface="Arial" panose="020B0604020202020204" pitchFamily="34" charset="0"/>
              <a:buChar char="•"/>
            </a:pPr>
            <a:r>
              <a:rPr lang="en-US" sz="1000" cap="small" dirty="0"/>
              <a:t>Devices Owned by partners (Samsung)</a:t>
            </a:r>
          </a:p>
          <a:p>
            <a:pPr marL="171450" indent="-171450">
              <a:buFont typeface="Arial" panose="020B0604020202020204" pitchFamily="34" charset="0"/>
              <a:buChar char="•"/>
            </a:pPr>
            <a:r>
              <a:rPr lang="en-US" sz="1000" cap="small" dirty="0"/>
              <a:t>Apps and browsers</a:t>
            </a:r>
          </a:p>
        </p:txBody>
      </p:sp>
      <p:grpSp>
        <p:nvGrpSpPr>
          <p:cNvPr id="78" name="Group 77">
            <a:extLst>
              <a:ext uri="{FF2B5EF4-FFF2-40B4-BE49-F238E27FC236}">
                <a16:creationId xmlns:a16="http://schemas.microsoft.com/office/drawing/2014/main" id="{2EC2548D-3388-2BE4-C1CC-4232C3692969}"/>
              </a:ext>
            </a:extLst>
          </p:cNvPr>
          <p:cNvGrpSpPr/>
          <p:nvPr/>
        </p:nvGrpSpPr>
        <p:grpSpPr>
          <a:xfrm>
            <a:off x="4532908" y="3152207"/>
            <a:ext cx="2636000" cy="1294563"/>
            <a:chOff x="4365050" y="3222610"/>
            <a:chExt cx="2636000" cy="1294563"/>
          </a:xfrm>
        </p:grpSpPr>
        <p:sp>
          <p:nvSpPr>
            <p:cNvPr id="8" name="Oval 7">
              <a:extLst>
                <a:ext uri="{FF2B5EF4-FFF2-40B4-BE49-F238E27FC236}">
                  <a16:creationId xmlns:a16="http://schemas.microsoft.com/office/drawing/2014/main" id="{3A6B9329-E890-3D36-070D-D9970A42FE59}"/>
                </a:ext>
              </a:extLst>
            </p:cNvPr>
            <p:cNvSpPr/>
            <p:nvPr/>
          </p:nvSpPr>
          <p:spPr bwMode="ltGray">
            <a:xfrm>
              <a:off x="4365050" y="3222610"/>
              <a:ext cx="2636000" cy="1294563"/>
            </a:xfrm>
            <a:prstGeom prst="ellipse">
              <a:avLst/>
            </a:prstGeom>
            <a:solidFill>
              <a:schemeClr val="bg1">
                <a:lumMod val="9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pic>
          <p:nvPicPr>
            <p:cNvPr id="47" name="Picture 46" descr="Icon&#10;&#10;Description automatically generated with medium confidence">
              <a:extLst>
                <a:ext uri="{FF2B5EF4-FFF2-40B4-BE49-F238E27FC236}">
                  <a16:creationId xmlns:a16="http://schemas.microsoft.com/office/drawing/2014/main" id="{43CE7CB1-636C-0A9D-433F-804899C56CAB}"/>
                </a:ext>
              </a:extLst>
            </p:cNvPr>
            <p:cNvPicPr>
              <a:picLocks noChangeAspect="1"/>
            </p:cNvPicPr>
            <p:nvPr/>
          </p:nvPicPr>
          <p:blipFill>
            <a:blip r:embed="rId2"/>
            <a:stretch>
              <a:fillRect/>
            </a:stretch>
          </p:blipFill>
          <p:spPr>
            <a:xfrm>
              <a:off x="5215628" y="3297970"/>
              <a:ext cx="1042372" cy="354117"/>
            </a:xfrm>
            <a:prstGeom prst="rect">
              <a:avLst/>
            </a:prstGeom>
          </p:spPr>
        </p:pic>
        <p:pic>
          <p:nvPicPr>
            <p:cNvPr id="48" name="Graphic 47" descr="Server outline">
              <a:extLst>
                <a:ext uri="{FF2B5EF4-FFF2-40B4-BE49-F238E27FC236}">
                  <a16:creationId xmlns:a16="http://schemas.microsoft.com/office/drawing/2014/main" id="{DE9D73A9-C5AB-DCB2-BE50-13E3E4FBB0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41731" y="3690305"/>
              <a:ext cx="319632" cy="254323"/>
            </a:xfrm>
            <a:prstGeom prst="rect">
              <a:avLst/>
            </a:prstGeom>
          </p:spPr>
        </p:pic>
        <p:sp>
          <p:nvSpPr>
            <p:cNvPr id="49" name="TextBox 48">
              <a:extLst>
                <a:ext uri="{FF2B5EF4-FFF2-40B4-BE49-F238E27FC236}">
                  <a16:creationId xmlns:a16="http://schemas.microsoft.com/office/drawing/2014/main" id="{97B72546-51D2-0903-4920-7889AD8B78F8}"/>
                </a:ext>
              </a:extLst>
            </p:cNvPr>
            <p:cNvSpPr txBox="1"/>
            <p:nvPr/>
          </p:nvSpPr>
          <p:spPr>
            <a:xfrm>
              <a:off x="4406059" y="3928724"/>
              <a:ext cx="99097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Game Logic Server</a:t>
              </a:r>
            </a:p>
          </p:txBody>
        </p:sp>
        <p:pic>
          <p:nvPicPr>
            <p:cNvPr id="50" name="Graphic 49" descr="Database outline">
              <a:extLst>
                <a:ext uri="{FF2B5EF4-FFF2-40B4-BE49-F238E27FC236}">
                  <a16:creationId xmlns:a16="http://schemas.microsoft.com/office/drawing/2014/main" id="{A84ABB2A-9B94-4CC9-13F2-E8658AD2C2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68884" y="3684446"/>
              <a:ext cx="334361" cy="266042"/>
            </a:xfrm>
            <a:prstGeom prst="rect">
              <a:avLst/>
            </a:prstGeom>
          </p:spPr>
        </p:pic>
        <p:sp>
          <p:nvSpPr>
            <p:cNvPr id="51" name="TextBox 50">
              <a:extLst>
                <a:ext uri="{FF2B5EF4-FFF2-40B4-BE49-F238E27FC236}">
                  <a16:creationId xmlns:a16="http://schemas.microsoft.com/office/drawing/2014/main" id="{A1811FB8-269A-FF40-2D58-F09E8702FE02}"/>
                </a:ext>
              </a:extLst>
            </p:cNvPr>
            <p:cNvSpPr txBox="1"/>
            <p:nvPr/>
          </p:nvSpPr>
          <p:spPr>
            <a:xfrm>
              <a:off x="5256259" y="3927297"/>
              <a:ext cx="843500" cy="230832"/>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Game Database</a:t>
              </a:r>
            </a:p>
          </p:txBody>
        </p:sp>
        <p:sp>
          <p:nvSpPr>
            <p:cNvPr id="52" name="TextBox 51">
              <a:extLst>
                <a:ext uri="{FF2B5EF4-FFF2-40B4-BE49-F238E27FC236}">
                  <a16:creationId xmlns:a16="http://schemas.microsoft.com/office/drawing/2014/main" id="{57AABF09-6CF1-7D4D-6628-86BDB4E30F81}"/>
                </a:ext>
              </a:extLst>
            </p:cNvPr>
            <p:cNvSpPr txBox="1"/>
            <p:nvPr/>
          </p:nvSpPr>
          <p:spPr>
            <a:xfrm>
              <a:off x="5976616" y="3927828"/>
              <a:ext cx="97334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Video Compressor</a:t>
              </a:r>
            </a:p>
          </p:txBody>
        </p:sp>
        <p:pic>
          <p:nvPicPr>
            <p:cNvPr id="53" name="Graphic 52" descr="Presentation with media outline">
              <a:extLst>
                <a:ext uri="{FF2B5EF4-FFF2-40B4-BE49-F238E27FC236}">
                  <a16:creationId xmlns:a16="http://schemas.microsoft.com/office/drawing/2014/main" id="{EC2046F6-8346-52E2-5DFF-EF92B35CED3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03471" y="3662848"/>
              <a:ext cx="319632" cy="319632"/>
            </a:xfrm>
            <a:prstGeom prst="rect">
              <a:avLst/>
            </a:prstGeom>
          </p:spPr>
        </p:pic>
      </p:grpSp>
      <p:grpSp>
        <p:nvGrpSpPr>
          <p:cNvPr id="58" name="Group 57">
            <a:extLst>
              <a:ext uri="{FF2B5EF4-FFF2-40B4-BE49-F238E27FC236}">
                <a16:creationId xmlns:a16="http://schemas.microsoft.com/office/drawing/2014/main" id="{993CB678-82DC-0AE9-DA8B-E51345C00687}"/>
              </a:ext>
            </a:extLst>
          </p:cNvPr>
          <p:cNvGrpSpPr/>
          <p:nvPr/>
        </p:nvGrpSpPr>
        <p:grpSpPr>
          <a:xfrm>
            <a:off x="6229042" y="1772458"/>
            <a:ext cx="1632210" cy="1062304"/>
            <a:chOff x="6063789" y="1902454"/>
            <a:chExt cx="1632210" cy="1062304"/>
          </a:xfrm>
        </p:grpSpPr>
        <p:pic>
          <p:nvPicPr>
            <p:cNvPr id="54" name="Picture 53" descr="Shape&#10;&#10;Description automatically generated with medium confidence">
              <a:extLst>
                <a:ext uri="{FF2B5EF4-FFF2-40B4-BE49-F238E27FC236}">
                  <a16:creationId xmlns:a16="http://schemas.microsoft.com/office/drawing/2014/main" id="{CB4CE978-8B43-9F27-D3E1-2E35C63235C7}"/>
                </a:ext>
              </a:extLst>
            </p:cNvPr>
            <p:cNvPicPr>
              <a:picLocks noChangeAspect="1"/>
            </p:cNvPicPr>
            <p:nvPr/>
          </p:nvPicPr>
          <p:blipFill>
            <a:blip r:embed="rId18"/>
            <a:stretch>
              <a:fillRect/>
            </a:stretch>
          </p:blipFill>
          <p:spPr>
            <a:xfrm>
              <a:off x="6063789" y="1995673"/>
              <a:ext cx="949631" cy="279367"/>
            </a:xfrm>
            <a:prstGeom prst="rect">
              <a:avLst/>
            </a:prstGeom>
          </p:spPr>
        </p:pic>
        <p:pic>
          <p:nvPicPr>
            <p:cNvPr id="55" name="Picture 54" descr="A black rectangle with a black background&#10;&#10;Description automatically generated with low confidence">
              <a:extLst>
                <a:ext uri="{FF2B5EF4-FFF2-40B4-BE49-F238E27FC236}">
                  <a16:creationId xmlns:a16="http://schemas.microsoft.com/office/drawing/2014/main" id="{36CF3D80-65BA-7B81-4926-FF3F08383448}"/>
                </a:ext>
              </a:extLst>
            </p:cNvPr>
            <p:cNvPicPr>
              <a:picLocks noChangeAspect="1"/>
            </p:cNvPicPr>
            <p:nvPr/>
          </p:nvPicPr>
          <p:blipFill>
            <a:blip r:embed="rId19"/>
            <a:stretch>
              <a:fillRect/>
            </a:stretch>
          </p:blipFill>
          <p:spPr>
            <a:xfrm>
              <a:off x="7331688" y="1902454"/>
              <a:ext cx="364311" cy="354118"/>
            </a:xfrm>
            <a:prstGeom prst="rect">
              <a:avLst/>
            </a:prstGeom>
          </p:spPr>
        </p:pic>
        <p:pic>
          <p:nvPicPr>
            <p:cNvPr id="56" name="Picture 55" descr="Logo&#10;&#10;Description automatically generated">
              <a:extLst>
                <a:ext uri="{FF2B5EF4-FFF2-40B4-BE49-F238E27FC236}">
                  <a16:creationId xmlns:a16="http://schemas.microsoft.com/office/drawing/2014/main" id="{BCF80895-CA0C-BE79-2D14-DB408ED27612}"/>
                </a:ext>
              </a:extLst>
            </p:cNvPr>
            <p:cNvPicPr>
              <a:picLocks noChangeAspect="1"/>
            </p:cNvPicPr>
            <p:nvPr/>
          </p:nvPicPr>
          <p:blipFill>
            <a:blip r:embed="rId20"/>
            <a:stretch>
              <a:fillRect/>
            </a:stretch>
          </p:blipFill>
          <p:spPr>
            <a:xfrm>
              <a:off x="6512050" y="2317808"/>
              <a:ext cx="875395" cy="307695"/>
            </a:xfrm>
            <a:prstGeom prst="rect">
              <a:avLst/>
            </a:prstGeom>
          </p:spPr>
        </p:pic>
        <p:sp>
          <p:nvSpPr>
            <p:cNvPr id="57" name="TextBox 56">
              <a:extLst>
                <a:ext uri="{FF2B5EF4-FFF2-40B4-BE49-F238E27FC236}">
                  <a16:creationId xmlns:a16="http://schemas.microsoft.com/office/drawing/2014/main" id="{C5628009-519A-F7D4-B061-CAF87026FFD4}"/>
                </a:ext>
              </a:extLst>
            </p:cNvPr>
            <p:cNvSpPr txBox="1"/>
            <p:nvPr/>
          </p:nvSpPr>
          <p:spPr>
            <a:xfrm>
              <a:off x="6619530" y="2718537"/>
              <a:ext cx="6431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Channels</a:t>
              </a:r>
            </a:p>
          </p:txBody>
        </p:sp>
      </p:grpSp>
      <p:sp>
        <p:nvSpPr>
          <p:cNvPr id="61" name="TextBox 60">
            <a:extLst>
              <a:ext uri="{FF2B5EF4-FFF2-40B4-BE49-F238E27FC236}">
                <a16:creationId xmlns:a16="http://schemas.microsoft.com/office/drawing/2014/main" id="{E11D67ED-5BD5-2EF2-225F-735BC0506F4A}"/>
              </a:ext>
            </a:extLst>
          </p:cNvPr>
          <p:cNvSpPr txBox="1"/>
          <p:nvPr/>
        </p:nvSpPr>
        <p:spPr>
          <a:xfrm>
            <a:off x="8194744" y="1653449"/>
            <a:ext cx="3024055" cy="861774"/>
          </a:xfrm>
          <a:prstGeom prst="rect">
            <a:avLst/>
          </a:prstGeom>
          <a:noFill/>
        </p:spPr>
        <p:txBody>
          <a:bodyPr wrap="square" rtlCol="0">
            <a:spAutoFit/>
          </a:bodyPr>
          <a:lstStyle/>
          <a:p>
            <a:r>
              <a:rPr lang="en-US" sz="1000" cap="small" dirty="0"/>
              <a:t>Get Access to Multiple Games By</a:t>
            </a:r>
          </a:p>
          <a:p>
            <a:pPr marL="171450" indent="-171450">
              <a:buFont typeface="Arial" panose="020B0604020202020204" pitchFamily="34" charset="0"/>
              <a:buChar char="•"/>
            </a:pPr>
            <a:r>
              <a:rPr lang="en-US" sz="1000" cap="small" dirty="0"/>
              <a:t>Subscription to Channels</a:t>
            </a:r>
          </a:p>
          <a:p>
            <a:pPr marL="171450" indent="-171450">
              <a:buFont typeface="Arial" panose="020B0604020202020204" pitchFamily="34" charset="0"/>
              <a:buChar char="•"/>
            </a:pPr>
            <a:r>
              <a:rPr lang="en-US" sz="1000" cap="small" dirty="0"/>
              <a:t>Browse Games in Library</a:t>
            </a:r>
          </a:p>
          <a:p>
            <a:pPr marL="171450" indent="-171450">
              <a:buFont typeface="Arial" panose="020B0604020202020204" pitchFamily="34" charset="0"/>
              <a:buChar char="•"/>
            </a:pPr>
            <a:r>
              <a:rPr lang="en-US" sz="1000" cap="small" dirty="0"/>
              <a:t>Add favorite games to playlist</a:t>
            </a:r>
          </a:p>
          <a:p>
            <a:pPr marL="171450" indent="-171450">
              <a:buFont typeface="Arial" panose="020B0604020202020204" pitchFamily="34" charset="0"/>
              <a:buChar char="•"/>
            </a:pPr>
            <a:r>
              <a:rPr lang="en-US" sz="1000" cap="small" dirty="0"/>
              <a:t>Continue Where you left off </a:t>
            </a:r>
          </a:p>
        </p:txBody>
      </p:sp>
      <p:pic>
        <p:nvPicPr>
          <p:cNvPr id="62" name="Graphic 61" descr="Couch outline">
            <a:extLst>
              <a:ext uri="{FF2B5EF4-FFF2-40B4-BE49-F238E27FC236}">
                <a16:creationId xmlns:a16="http://schemas.microsoft.com/office/drawing/2014/main" id="{2879D7AB-DFEE-693C-5370-431A2D42892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81631" y="4486535"/>
            <a:ext cx="654970" cy="654970"/>
          </a:xfrm>
          <a:prstGeom prst="rect">
            <a:avLst/>
          </a:prstGeom>
        </p:spPr>
      </p:pic>
      <p:pic>
        <p:nvPicPr>
          <p:cNvPr id="63" name="Picture 62" descr="A picture containing qr code&#10;&#10;Description automatically generated">
            <a:extLst>
              <a:ext uri="{FF2B5EF4-FFF2-40B4-BE49-F238E27FC236}">
                <a16:creationId xmlns:a16="http://schemas.microsoft.com/office/drawing/2014/main" id="{7275C74F-68A4-FBAE-7D27-EE66F93FF43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48678" y="4478539"/>
            <a:ext cx="819508" cy="506046"/>
          </a:xfrm>
          <a:prstGeom prst="rect">
            <a:avLst/>
          </a:prstGeom>
        </p:spPr>
      </p:pic>
      <p:sp>
        <p:nvSpPr>
          <p:cNvPr id="64" name="TextBox 63">
            <a:extLst>
              <a:ext uri="{FF2B5EF4-FFF2-40B4-BE49-F238E27FC236}">
                <a16:creationId xmlns:a16="http://schemas.microsoft.com/office/drawing/2014/main" id="{6C8E5B06-6A8A-F55A-D986-FEF07EF67391}"/>
              </a:ext>
            </a:extLst>
          </p:cNvPr>
          <p:cNvSpPr txBox="1"/>
          <p:nvPr/>
        </p:nvSpPr>
        <p:spPr>
          <a:xfrm>
            <a:off x="6250127" y="5048122"/>
            <a:ext cx="484428"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rPr>
              <a:t>Couch</a:t>
            </a:r>
            <a:endPar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sp>
        <p:nvSpPr>
          <p:cNvPr id="65" name="TextBox 64">
            <a:extLst>
              <a:ext uri="{FF2B5EF4-FFF2-40B4-BE49-F238E27FC236}">
                <a16:creationId xmlns:a16="http://schemas.microsoft.com/office/drawing/2014/main" id="{898F9056-AEE7-2D43-E9EF-6FD4D50125E6}"/>
              </a:ext>
            </a:extLst>
          </p:cNvPr>
          <p:cNvSpPr txBox="1"/>
          <p:nvPr/>
        </p:nvSpPr>
        <p:spPr>
          <a:xfrm>
            <a:off x="7118885" y="5048122"/>
            <a:ext cx="702436"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rPr>
              <a:t>Broadcast</a:t>
            </a:r>
            <a:endPar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sp>
        <p:nvSpPr>
          <p:cNvPr id="67" name="TextBox 66">
            <a:extLst>
              <a:ext uri="{FF2B5EF4-FFF2-40B4-BE49-F238E27FC236}">
                <a16:creationId xmlns:a16="http://schemas.microsoft.com/office/drawing/2014/main" id="{BE9629E6-2A90-7901-DE96-4BF758F5F242}"/>
              </a:ext>
            </a:extLst>
          </p:cNvPr>
          <p:cNvSpPr txBox="1"/>
          <p:nvPr/>
        </p:nvSpPr>
        <p:spPr>
          <a:xfrm>
            <a:off x="8194746" y="4084237"/>
            <a:ext cx="3024059" cy="1477328"/>
          </a:xfrm>
          <a:prstGeom prst="rect">
            <a:avLst/>
          </a:prstGeom>
          <a:noFill/>
        </p:spPr>
        <p:txBody>
          <a:bodyPr wrap="square" rtlCol="0">
            <a:spAutoFit/>
          </a:bodyPr>
          <a:lstStyle/>
          <a:p>
            <a:r>
              <a:rPr lang="en-US" sz="1000" cap="small" dirty="0"/>
              <a:t>Share Gaming Experience using</a:t>
            </a:r>
          </a:p>
          <a:p>
            <a:pPr marL="171450" indent="-171450">
              <a:buFont typeface="Arial" panose="020B0604020202020204" pitchFamily="34" charset="0"/>
              <a:buChar char="•"/>
            </a:pPr>
            <a:r>
              <a:rPr lang="en-US" sz="1000" cap="small" dirty="0"/>
              <a:t>Couch –</a:t>
            </a:r>
          </a:p>
          <a:p>
            <a:pPr marL="628650" lvl="1" indent="-171450">
              <a:buFont typeface="Wingdings" panose="05000000000000000000" pitchFamily="2" charset="2"/>
              <a:buChar char="§"/>
            </a:pPr>
            <a:r>
              <a:rPr lang="en-US" sz="1000" cap="small" dirty="0"/>
              <a:t> Invite anyone in the mainland U.S, Alaska and Hawaii  to watch or join in on gameplay</a:t>
            </a:r>
          </a:p>
          <a:p>
            <a:pPr marL="628650" lvl="1" indent="-171450">
              <a:buFont typeface="Wingdings" panose="05000000000000000000" pitchFamily="2" charset="2"/>
              <a:buChar char="§"/>
            </a:pPr>
            <a:r>
              <a:rPr lang="en-US" sz="1000" cap="small" dirty="0"/>
              <a:t>Amazon account and controller needed.</a:t>
            </a:r>
          </a:p>
          <a:p>
            <a:pPr marL="628650" lvl="1" indent="-171450">
              <a:buFont typeface="Wingdings" panose="05000000000000000000" pitchFamily="2" charset="2"/>
              <a:buChar char="§"/>
            </a:pPr>
            <a:r>
              <a:rPr lang="en-US" sz="1000" cap="small" dirty="0"/>
              <a:t>No subscription needed</a:t>
            </a:r>
          </a:p>
          <a:p>
            <a:pPr marL="171450" indent="-171450">
              <a:buFont typeface="Arial" panose="020B0604020202020204" pitchFamily="34" charset="0"/>
              <a:buChar char="•"/>
            </a:pPr>
            <a:r>
              <a:rPr lang="en-US" sz="1000" cap="small" dirty="0"/>
              <a:t>Broadcast directly to twitch</a:t>
            </a:r>
          </a:p>
        </p:txBody>
      </p:sp>
      <p:sp>
        <p:nvSpPr>
          <p:cNvPr id="68" name="logo">
            <a:extLst>
              <a:ext uri="{FF2B5EF4-FFF2-40B4-BE49-F238E27FC236}">
                <a16:creationId xmlns:a16="http://schemas.microsoft.com/office/drawing/2014/main" id="{B99AD45F-0A6B-78FB-F454-C74F59B97CE3}"/>
              </a:ext>
            </a:extLst>
          </p:cNvPr>
          <p:cNvSpPr>
            <a:spLocks noChangeAspect="1" noEditPoints="1"/>
          </p:cNvSpPr>
          <p:nvPr/>
        </p:nvSpPr>
        <p:spPr bwMode="gray">
          <a:xfrm>
            <a:off x="3046008" y="2141947"/>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0" name="Straight Connector 69">
            <a:extLst>
              <a:ext uri="{FF2B5EF4-FFF2-40B4-BE49-F238E27FC236}">
                <a16:creationId xmlns:a16="http://schemas.microsoft.com/office/drawing/2014/main" id="{12C36005-4AC3-86FF-41D7-68C3E79BE84C}"/>
              </a:ext>
            </a:extLst>
          </p:cNvPr>
          <p:cNvCxnSpPr>
            <a:cxnSpLocks/>
            <a:stCxn id="68" idx="26"/>
          </p:cNvCxnSpPr>
          <p:nvPr/>
        </p:nvCxnSpPr>
        <p:spPr bwMode="black">
          <a:xfrm>
            <a:off x="3323008" y="2280447"/>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logo">
            <a:extLst>
              <a:ext uri="{FF2B5EF4-FFF2-40B4-BE49-F238E27FC236}">
                <a16:creationId xmlns:a16="http://schemas.microsoft.com/office/drawing/2014/main" id="{0032766D-D489-9730-7168-AD98CFD72B98}"/>
              </a:ext>
            </a:extLst>
          </p:cNvPr>
          <p:cNvSpPr>
            <a:spLocks noChangeAspect="1" noEditPoints="1"/>
          </p:cNvSpPr>
          <p:nvPr/>
        </p:nvSpPr>
        <p:spPr bwMode="gray">
          <a:xfrm>
            <a:off x="3046446" y="4963627"/>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3" name="Straight Connector 72">
            <a:extLst>
              <a:ext uri="{FF2B5EF4-FFF2-40B4-BE49-F238E27FC236}">
                <a16:creationId xmlns:a16="http://schemas.microsoft.com/office/drawing/2014/main" id="{5B30B2B7-435E-6286-3680-071B0A0A4110}"/>
              </a:ext>
            </a:extLst>
          </p:cNvPr>
          <p:cNvCxnSpPr>
            <a:cxnSpLocks/>
            <a:stCxn id="72" idx="26"/>
          </p:cNvCxnSpPr>
          <p:nvPr/>
        </p:nvCxnSpPr>
        <p:spPr bwMode="black">
          <a:xfrm>
            <a:off x="3323446" y="5102127"/>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logo">
            <a:extLst>
              <a:ext uri="{FF2B5EF4-FFF2-40B4-BE49-F238E27FC236}">
                <a16:creationId xmlns:a16="http://schemas.microsoft.com/office/drawing/2014/main" id="{C791AD6E-7EE7-52E0-3BF7-DF5B88DB5544}"/>
              </a:ext>
            </a:extLst>
          </p:cNvPr>
          <p:cNvSpPr>
            <a:spLocks noChangeAspect="1" noEditPoints="1"/>
          </p:cNvSpPr>
          <p:nvPr/>
        </p:nvSpPr>
        <p:spPr bwMode="gray">
          <a:xfrm>
            <a:off x="8171395" y="2452781"/>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5" name="Straight Connector 74">
            <a:extLst>
              <a:ext uri="{FF2B5EF4-FFF2-40B4-BE49-F238E27FC236}">
                <a16:creationId xmlns:a16="http://schemas.microsoft.com/office/drawing/2014/main" id="{4F5BE805-23D1-E100-A851-D661CAA5F14B}"/>
              </a:ext>
            </a:extLst>
          </p:cNvPr>
          <p:cNvCxnSpPr>
            <a:cxnSpLocks/>
            <a:stCxn id="74" idx="26"/>
          </p:cNvCxnSpPr>
          <p:nvPr/>
        </p:nvCxnSpPr>
        <p:spPr bwMode="black">
          <a:xfrm>
            <a:off x="8448395" y="2591281"/>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logo">
            <a:extLst>
              <a:ext uri="{FF2B5EF4-FFF2-40B4-BE49-F238E27FC236}">
                <a16:creationId xmlns:a16="http://schemas.microsoft.com/office/drawing/2014/main" id="{B35DE896-51ED-94D0-7380-50FE8E949F64}"/>
              </a:ext>
            </a:extLst>
          </p:cNvPr>
          <p:cNvSpPr>
            <a:spLocks noChangeAspect="1" noEditPoints="1"/>
          </p:cNvSpPr>
          <p:nvPr/>
        </p:nvSpPr>
        <p:spPr bwMode="gray">
          <a:xfrm>
            <a:off x="8183367" y="5468768"/>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7" name="Straight Connector 76">
            <a:extLst>
              <a:ext uri="{FF2B5EF4-FFF2-40B4-BE49-F238E27FC236}">
                <a16:creationId xmlns:a16="http://schemas.microsoft.com/office/drawing/2014/main" id="{EDE8BAEE-1666-6123-722B-3293A1B55416}"/>
              </a:ext>
            </a:extLst>
          </p:cNvPr>
          <p:cNvCxnSpPr>
            <a:cxnSpLocks/>
            <a:stCxn id="76" idx="26"/>
          </p:cNvCxnSpPr>
          <p:nvPr/>
        </p:nvCxnSpPr>
        <p:spPr bwMode="black">
          <a:xfrm>
            <a:off x="8460367" y="5607268"/>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01CB717-DA0D-AF9E-5A65-DC3B4F86889C}"/>
              </a:ext>
            </a:extLst>
          </p:cNvPr>
          <p:cNvSpPr txBox="1"/>
          <p:nvPr/>
        </p:nvSpPr>
        <p:spPr>
          <a:xfrm>
            <a:off x="8231000" y="5685137"/>
            <a:ext cx="2926355" cy="400110"/>
          </a:xfrm>
          <a:prstGeom prst="rect">
            <a:avLst/>
          </a:prstGeom>
          <a:noFill/>
        </p:spPr>
        <p:txBody>
          <a:bodyPr wrap="square" rtlCol="0">
            <a:spAutoFit/>
          </a:bodyPr>
          <a:lstStyle/>
          <a:p>
            <a:pPr marL="171450" indent="-171450">
              <a:buFont typeface="Arial" panose="020B0604020202020204" pitchFamily="34" charset="0"/>
              <a:buChar char="•"/>
            </a:pPr>
            <a:r>
              <a:rPr lang="en-US" sz="1000" cap="small" dirty="0"/>
              <a:t> </a:t>
            </a:r>
            <a:r>
              <a:rPr lang="en-US" sz="1000" i="1" cap="small" dirty="0"/>
              <a:t>Services to share &amp; broadcast</a:t>
            </a:r>
          </a:p>
          <a:p>
            <a:pPr marL="171450" indent="-171450">
              <a:buFont typeface="Arial" panose="020B0604020202020204" pitchFamily="34" charset="0"/>
              <a:buChar char="•"/>
            </a:pPr>
            <a:r>
              <a:rPr lang="en-US" sz="1000" i="1" cap="small" dirty="0"/>
              <a:t>Services to Invite friends and Family to play</a:t>
            </a:r>
          </a:p>
        </p:txBody>
      </p:sp>
      <p:sp>
        <p:nvSpPr>
          <p:cNvPr id="85" name="TextBox 84">
            <a:extLst>
              <a:ext uri="{FF2B5EF4-FFF2-40B4-BE49-F238E27FC236}">
                <a16:creationId xmlns:a16="http://schemas.microsoft.com/office/drawing/2014/main" id="{DE6995E8-01BD-4DBA-6F33-C3EEA8FB0E08}"/>
              </a:ext>
            </a:extLst>
          </p:cNvPr>
          <p:cNvSpPr txBox="1"/>
          <p:nvPr/>
        </p:nvSpPr>
        <p:spPr>
          <a:xfrm>
            <a:off x="3072925" y="2408221"/>
            <a:ext cx="2703367" cy="1015663"/>
          </a:xfrm>
          <a:prstGeom prst="rect">
            <a:avLst/>
          </a:prstGeom>
          <a:noFill/>
        </p:spPr>
        <p:txBody>
          <a:bodyPr wrap="square" rtlCol="0">
            <a:spAutoFit/>
          </a:bodyPr>
          <a:lstStyle/>
          <a:p>
            <a:pPr marL="171450" indent="-171450">
              <a:buFont typeface="Arial" panose="020B0604020202020204" pitchFamily="34" charset="0"/>
              <a:buChar char="•"/>
            </a:pPr>
            <a:r>
              <a:rPr lang="en-US" sz="1000" cap="small" dirty="0"/>
              <a:t>HyperX Gaming Console</a:t>
            </a:r>
          </a:p>
          <a:p>
            <a:pPr marL="171450" indent="-171450">
              <a:buFont typeface="Arial" panose="020B0604020202020204" pitchFamily="34" charset="0"/>
              <a:buChar char="•"/>
            </a:pPr>
            <a:r>
              <a:rPr lang="en-US" sz="1000" i="1" cap="small" dirty="0"/>
              <a:t>Game Pills – Small storage device that can Store one  AAA game  and be inserted into console</a:t>
            </a:r>
          </a:p>
          <a:p>
            <a:pPr marL="171450" indent="-171450">
              <a:buFont typeface="Arial" panose="020B0604020202020204" pitchFamily="34" charset="0"/>
              <a:buChar char="•"/>
            </a:pPr>
            <a:r>
              <a:rPr lang="en-US" sz="1000" i="1" cap="small" dirty="0"/>
              <a:t>Pill Stations – Station to download &amp; switch games</a:t>
            </a:r>
          </a:p>
        </p:txBody>
      </p:sp>
      <p:sp>
        <p:nvSpPr>
          <p:cNvPr id="86" name="TextBox 85">
            <a:extLst>
              <a:ext uri="{FF2B5EF4-FFF2-40B4-BE49-F238E27FC236}">
                <a16:creationId xmlns:a16="http://schemas.microsoft.com/office/drawing/2014/main" id="{21C48067-83DD-5B48-C742-9A53AAFF1CC0}"/>
              </a:ext>
            </a:extLst>
          </p:cNvPr>
          <p:cNvSpPr txBox="1"/>
          <p:nvPr/>
        </p:nvSpPr>
        <p:spPr>
          <a:xfrm>
            <a:off x="3074191" y="5265441"/>
            <a:ext cx="2727751" cy="1015663"/>
          </a:xfrm>
          <a:prstGeom prst="rect">
            <a:avLst/>
          </a:prstGeom>
          <a:noFill/>
        </p:spPr>
        <p:txBody>
          <a:bodyPr wrap="square" rtlCol="0">
            <a:spAutoFit/>
          </a:bodyPr>
          <a:lstStyle/>
          <a:p>
            <a:pPr marL="171450" indent="-171450">
              <a:buFont typeface="Arial" panose="020B0604020202020204" pitchFamily="34" charset="0"/>
              <a:buChar char="•"/>
            </a:pPr>
            <a:r>
              <a:rPr lang="en-US" sz="1000" cap="small" dirty="0"/>
              <a:t>HP Omen Series PCs</a:t>
            </a:r>
          </a:p>
          <a:p>
            <a:pPr marL="171450" indent="-171450">
              <a:buFont typeface="Arial" panose="020B0604020202020204" pitchFamily="34" charset="0"/>
              <a:buChar char="•"/>
            </a:pPr>
            <a:r>
              <a:rPr lang="en-US" sz="1000" cap="small" dirty="0"/>
              <a:t>HyperX gaming accessories</a:t>
            </a:r>
          </a:p>
          <a:p>
            <a:pPr marL="171450" indent="-171450">
              <a:buFont typeface="Arial" panose="020B0604020202020204" pitchFamily="34" charset="0"/>
              <a:buChar char="•"/>
            </a:pPr>
            <a:r>
              <a:rPr lang="en-US" sz="1000" i="1" cap="small" dirty="0"/>
              <a:t>Devices like firestick</a:t>
            </a:r>
          </a:p>
          <a:p>
            <a:pPr marL="171450" indent="-171450">
              <a:buFont typeface="Arial" panose="020B0604020202020204" pitchFamily="34" charset="0"/>
              <a:buChar char="•"/>
            </a:pPr>
            <a:r>
              <a:rPr lang="en-US" sz="1000" i="1" cap="small" dirty="0"/>
              <a:t>Collaboration with partners like  Amazon  &amp; Samsung </a:t>
            </a:r>
          </a:p>
          <a:p>
            <a:pPr marL="171450" indent="-171450">
              <a:buFont typeface="Arial" panose="020B0604020202020204" pitchFamily="34" charset="0"/>
              <a:buChar char="•"/>
            </a:pPr>
            <a:endParaRPr lang="en-US" sz="1000" cap="small" dirty="0"/>
          </a:p>
        </p:txBody>
      </p:sp>
      <p:sp>
        <p:nvSpPr>
          <p:cNvPr id="87" name="TextBox 86">
            <a:extLst>
              <a:ext uri="{FF2B5EF4-FFF2-40B4-BE49-F238E27FC236}">
                <a16:creationId xmlns:a16="http://schemas.microsoft.com/office/drawing/2014/main" id="{58ABB177-CF41-07E8-6010-A6F3FB76AADD}"/>
              </a:ext>
            </a:extLst>
          </p:cNvPr>
          <p:cNvSpPr txBox="1"/>
          <p:nvPr/>
        </p:nvSpPr>
        <p:spPr>
          <a:xfrm>
            <a:off x="5009926" y="4158431"/>
            <a:ext cx="1658595" cy="215444"/>
          </a:xfrm>
          <a:prstGeom prst="rect">
            <a:avLst/>
          </a:prstGeom>
          <a:noFill/>
        </p:spPr>
        <p:txBody>
          <a:bodyPr wrap="square" rtlCol="0">
            <a:spAutoFit/>
          </a:bodyPr>
          <a:lstStyle/>
          <a:p>
            <a:r>
              <a:rPr lang="en-US" sz="800" i="1" cap="small" dirty="0"/>
              <a:t>* Cloud Gaming Services from HP</a:t>
            </a:r>
          </a:p>
        </p:txBody>
      </p:sp>
      <p:sp>
        <p:nvSpPr>
          <p:cNvPr id="88" name="TextBox 87">
            <a:extLst>
              <a:ext uri="{FF2B5EF4-FFF2-40B4-BE49-F238E27FC236}">
                <a16:creationId xmlns:a16="http://schemas.microsoft.com/office/drawing/2014/main" id="{A144EF40-8C6D-D91D-7E65-70286BBED6F5}"/>
              </a:ext>
            </a:extLst>
          </p:cNvPr>
          <p:cNvSpPr txBox="1"/>
          <p:nvPr/>
        </p:nvSpPr>
        <p:spPr>
          <a:xfrm>
            <a:off x="8231000" y="2670387"/>
            <a:ext cx="2926357" cy="707886"/>
          </a:xfrm>
          <a:prstGeom prst="rect">
            <a:avLst/>
          </a:prstGeom>
          <a:noFill/>
        </p:spPr>
        <p:txBody>
          <a:bodyPr wrap="square" rtlCol="0">
            <a:spAutoFit/>
          </a:bodyPr>
          <a:lstStyle/>
          <a:p>
            <a:pPr marL="171450" indent="-171450">
              <a:buFont typeface="Arial" panose="020B0604020202020204" pitchFamily="34" charset="0"/>
              <a:buChar char="•"/>
            </a:pPr>
            <a:r>
              <a:rPr lang="en-US" sz="1000" i="1" cap="small" dirty="0"/>
              <a:t>Cloud gaming ecosystem</a:t>
            </a:r>
          </a:p>
          <a:p>
            <a:pPr marL="171450" indent="-171450">
              <a:buFont typeface="Arial" panose="020B0604020202020204" pitchFamily="34" charset="0"/>
              <a:buChar char="•"/>
            </a:pPr>
            <a:r>
              <a:rPr lang="en-US" sz="1000" i="1" cap="small" dirty="0"/>
              <a:t>Game Pill ecosystem to minimize transactions between cloud and device.</a:t>
            </a:r>
          </a:p>
          <a:p>
            <a:pPr marL="171450" indent="-171450">
              <a:buFont typeface="Arial" panose="020B0604020202020204" pitchFamily="34" charset="0"/>
              <a:buChar char="•"/>
            </a:pPr>
            <a:r>
              <a:rPr lang="en-US" sz="1000" i="1" cap="small" dirty="0"/>
              <a:t>Lesser connectivity requirements</a:t>
            </a:r>
          </a:p>
        </p:txBody>
      </p:sp>
      <p:sp>
        <p:nvSpPr>
          <p:cNvPr id="89" name="Rectangle 88">
            <a:extLst>
              <a:ext uri="{FF2B5EF4-FFF2-40B4-BE49-F238E27FC236}">
                <a16:creationId xmlns:a16="http://schemas.microsoft.com/office/drawing/2014/main" id="{DD24B881-9FB7-0D68-85C1-F81C4CC6DA2E}"/>
              </a:ext>
            </a:extLst>
          </p:cNvPr>
          <p:cNvSpPr/>
          <p:nvPr/>
        </p:nvSpPr>
        <p:spPr bwMode="ltGray">
          <a:xfrm>
            <a:off x="483008" y="6159055"/>
            <a:ext cx="10758754" cy="260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i="1" dirty="0">
                <a:solidFill>
                  <a:schemeClr val="tx1"/>
                </a:solidFill>
              </a:rPr>
              <a:t>*  </a:t>
            </a:r>
            <a:r>
              <a:rPr lang="en-US" sz="800" dirty="0">
                <a:solidFill>
                  <a:schemeClr val="tx1"/>
                </a:solidFill>
              </a:rPr>
              <a:t>Luna Requires a Minimum of 10 Mbps Network Speed   |   All recommendations/ ideas are in Italic    </a:t>
            </a:r>
          </a:p>
        </p:txBody>
      </p:sp>
      <p:cxnSp>
        <p:nvCxnSpPr>
          <p:cNvPr id="98" name="Straight Connector 97">
            <a:extLst>
              <a:ext uri="{FF2B5EF4-FFF2-40B4-BE49-F238E27FC236}">
                <a16:creationId xmlns:a16="http://schemas.microsoft.com/office/drawing/2014/main" id="{3A382E7B-2D7E-DEC7-0F11-30DF13546F5A}"/>
              </a:ext>
            </a:extLst>
          </p:cNvPr>
          <p:cNvCxnSpPr>
            <a:cxnSpLocks/>
          </p:cNvCxnSpPr>
          <p:nvPr/>
        </p:nvCxnSpPr>
        <p:spPr bwMode="black">
          <a:xfrm>
            <a:off x="3014237" y="1619466"/>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C489A-C906-FC14-97B9-51D8BD16CF6A}"/>
              </a:ext>
            </a:extLst>
          </p:cNvPr>
          <p:cNvCxnSpPr>
            <a:cxnSpLocks/>
          </p:cNvCxnSpPr>
          <p:nvPr/>
        </p:nvCxnSpPr>
        <p:spPr bwMode="black">
          <a:xfrm>
            <a:off x="8158086" y="1583823"/>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2CB43E-77F4-0D38-3DFA-C24DCD5F8151}"/>
              </a:ext>
            </a:extLst>
          </p:cNvPr>
          <p:cNvCxnSpPr>
            <a:cxnSpLocks/>
          </p:cNvCxnSpPr>
          <p:nvPr/>
        </p:nvCxnSpPr>
        <p:spPr bwMode="black">
          <a:xfrm>
            <a:off x="8158086" y="4018682"/>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308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ADCB-A746-C282-A77D-7EDB1101BF4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95BF20A-E92D-DE83-0ACC-FFAD67CB41AE}"/>
              </a:ext>
            </a:extLst>
          </p:cNvPr>
          <p:cNvSpPr>
            <a:spLocks noGrp="1"/>
          </p:cNvSpPr>
          <p:nvPr>
            <p:ph type="sldNum" sz="quarter" idx="12"/>
          </p:nvPr>
        </p:nvSpPr>
        <p:spPr/>
        <p:txBody>
          <a:bodyPr/>
          <a:lstStyle/>
          <a:p>
            <a:pPr algn="l"/>
            <a:fld id="{7EAD36D4-32FF-544B-9EC2-1F035E0F636E}" type="slidenum">
              <a:rPr lang="en-US" smtClean="0">
                <a:solidFill>
                  <a:schemeClr val="tx1"/>
                </a:solidFill>
              </a:rPr>
              <a:pPr algn="l"/>
              <a:t>3</a:t>
            </a:fld>
            <a:endParaRPr lang="en-US">
              <a:solidFill>
                <a:schemeClr val="tx1"/>
              </a:solidFill>
            </a:endParaRPr>
          </a:p>
        </p:txBody>
      </p:sp>
      <p:pic>
        <p:nvPicPr>
          <p:cNvPr id="10" name="Picture 9" descr="Icon&#10;&#10;Description automatically generated with medium confidence">
            <a:extLst>
              <a:ext uri="{FF2B5EF4-FFF2-40B4-BE49-F238E27FC236}">
                <a16:creationId xmlns:a16="http://schemas.microsoft.com/office/drawing/2014/main" id="{4C2E12E0-170A-BD7D-8AF6-A75E7A24B5F6}"/>
              </a:ext>
            </a:extLst>
          </p:cNvPr>
          <p:cNvPicPr>
            <a:picLocks noChangeAspect="1"/>
          </p:cNvPicPr>
          <p:nvPr/>
        </p:nvPicPr>
        <p:blipFill>
          <a:blip r:embed="rId2"/>
          <a:stretch>
            <a:fillRect/>
          </a:stretch>
        </p:blipFill>
        <p:spPr>
          <a:xfrm>
            <a:off x="2939201" y="2021239"/>
            <a:ext cx="696698" cy="236684"/>
          </a:xfrm>
          <a:prstGeom prst="rect">
            <a:avLst/>
          </a:prstGeom>
        </p:spPr>
      </p:pic>
      <p:grpSp>
        <p:nvGrpSpPr>
          <p:cNvPr id="16" name="Group 15">
            <a:extLst>
              <a:ext uri="{FF2B5EF4-FFF2-40B4-BE49-F238E27FC236}">
                <a16:creationId xmlns:a16="http://schemas.microsoft.com/office/drawing/2014/main" id="{3E499DDE-4272-E9EB-1C03-41D0F23DCA20}"/>
              </a:ext>
            </a:extLst>
          </p:cNvPr>
          <p:cNvGrpSpPr/>
          <p:nvPr/>
        </p:nvGrpSpPr>
        <p:grpSpPr>
          <a:xfrm>
            <a:off x="4391204" y="1786690"/>
            <a:ext cx="1030993" cy="584486"/>
            <a:chOff x="1136266" y="2837296"/>
            <a:chExt cx="1030993" cy="584486"/>
          </a:xfrm>
        </p:grpSpPr>
        <p:pic>
          <p:nvPicPr>
            <p:cNvPr id="9" name="Picture 8" descr="Shape&#10;&#10;Description automatically generated with medium confidence">
              <a:extLst>
                <a:ext uri="{FF2B5EF4-FFF2-40B4-BE49-F238E27FC236}">
                  <a16:creationId xmlns:a16="http://schemas.microsoft.com/office/drawing/2014/main" id="{B9E3C812-CDF7-C28D-0D91-891B25ABACBB}"/>
                </a:ext>
              </a:extLst>
            </p:cNvPr>
            <p:cNvPicPr>
              <a:picLocks noChangeAspect="1"/>
            </p:cNvPicPr>
            <p:nvPr/>
          </p:nvPicPr>
          <p:blipFill>
            <a:blip r:embed="rId3"/>
            <a:stretch>
              <a:fillRect/>
            </a:stretch>
          </p:blipFill>
          <p:spPr>
            <a:xfrm>
              <a:off x="1136266" y="3173129"/>
              <a:ext cx="1030993" cy="248653"/>
            </a:xfrm>
            <a:prstGeom prst="rect">
              <a:avLst/>
            </a:prstGeom>
          </p:spPr>
        </p:pic>
        <p:pic>
          <p:nvPicPr>
            <p:cNvPr id="11" name="Picture 10" descr="Icon&#10;&#10;Description automatically generated">
              <a:extLst>
                <a:ext uri="{FF2B5EF4-FFF2-40B4-BE49-F238E27FC236}">
                  <a16:creationId xmlns:a16="http://schemas.microsoft.com/office/drawing/2014/main" id="{CDC76B02-25EE-35ED-7D54-996914155976}"/>
                </a:ext>
              </a:extLst>
            </p:cNvPr>
            <p:cNvPicPr>
              <a:picLocks noChangeAspect="1"/>
            </p:cNvPicPr>
            <p:nvPr/>
          </p:nvPicPr>
          <p:blipFill>
            <a:blip r:embed="rId4"/>
            <a:stretch>
              <a:fillRect/>
            </a:stretch>
          </p:blipFill>
          <p:spPr>
            <a:xfrm>
              <a:off x="1217209" y="2837296"/>
              <a:ext cx="869106" cy="268498"/>
            </a:xfrm>
            <a:prstGeom prst="rect">
              <a:avLst/>
            </a:prstGeom>
          </p:spPr>
        </p:pic>
      </p:grpSp>
      <p:sp>
        <p:nvSpPr>
          <p:cNvPr id="17" name="TextBox 16">
            <a:extLst>
              <a:ext uri="{FF2B5EF4-FFF2-40B4-BE49-F238E27FC236}">
                <a16:creationId xmlns:a16="http://schemas.microsoft.com/office/drawing/2014/main" id="{DE38806D-888B-D2D5-61BD-376EA61EB93F}"/>
              </a:ext>
            </a:extLst>
          </p:cNvPr>
          <p:cNvSpPr txBox="1"/>
          <p:nvPr/>
        </p:nvSpPr>
        <p:spPr>
          <a:xfrm>
            <a:off x="620080" y="1658044"/>
            <a:ext cx="2703366" cy="553998"/>
          </a:xfrm>
          <a:prstGeom prst="rect">
            <a:avLst/>
          </a:prstGeom>
          <a:noFill/>
        </p:spPr>
        <p:txBody>
          <a:bodyPr wrap="square" rtlCol="0">
            <a:spAutoFit/>
          </a:bodyPr>
          <a:lstStyle/>
          <a:p>
            <a:r>
              <a:rPr lang="en-US" sz="1000" cap="small" dirty="0"/>
              <a:t>Control Game Using</a:t>
            </a:r>
          </a:p>
          <a:p>
            <a:pPr marL="171450" indent="-171450">
              <a:buFont typeface="Arial" panose="020B0604020202020204" pitchFamily="34" charset="0"/>
              <a:buChar char="•"/>
            </a:pPr>
            <a:r>
              <a:rPr lang="en-US" sz="1000" cap="small" dirty="0"/>
              <a:t>Amazon Luna controller</a:t>
            </a:r>
          </a:p>
          <a:p>
            <a:pPr marL="171450" indent="-171450">
              <a:buFont typeface="Arial" panose="020B0604020202020204" pitchFamily="34" charset="0"/>
              <a:buChar char="•"/>
            </a:pPr>
            <a:r>
              <a:rPr lang="en-US" sz="1000" cap="small" dirty="0"/>
              <a:t>Other compatible controllers</a:t>
            </a:r>
          </a:p>
        </p:txBody>
      </p:sp>
      <p:sp>
        <p:nvSpPr>
          <p:cNvPr id="4" name="Rectangle 3">
            <a:extLst>
              <a:ext uri="{FF2B5EF4-FFF2-40B4-BE49-F238E27FC236}">
                <a16:creationId xmlns:a16="http://schemas.microsoft.com/office/drawing/2014/main" id="{7B119EA3-68F0-920D-08E1-EFECEA76B391}"/>
              </a:ext>
            </a:extLst>
          </p:cNvPr>
          <p:cNvSpPr/>
          <p:nvPr/>
        </p:nvSpPr>
        <p:spPr bwMode="ltGray">
          <a:xfrm>
            <a:off x="483008" y="1297318"/>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4" name="Rectangle 23">
            <a:extLst>
              <a:ext uri="{FF2B5EF4-FFF2-40B4-BE49-F238E27FC236}">
                <a16:creationId xmlns:a16="http://schemas.microsoft.com/office/drawing/2014/main" id="{07032B63-5675-E00E-73A8-5E336FA7A989}"/>
              </a:ext>
            </a:extLst>
          </p:cNvPr>
          <p:cNvSpPr/>
          <p:nvPr/>
        </p:nvSpPr>
        <p:spPr bwMode="ltGray">
          <a:xfrm>
            <a:off x="589022" y="1311121"/>
            <a:ext cx="5047713" cy="256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How to Play</a:t>
            </a:r>
          </a:p>
        </p:txBody>
      </p:sp>
      <p:grpSp>
        <p:nvGrpSpPr>
          <p:cNvPr id="81" name="Group 80">
            <a:extLst>
              <a:ext uri="{FF2B5EF4-FFF2-40B4-BE49-F238E27FC236}">
                <a16:creationId xmlns:a16="http://schemas.microsoft.com/office/drawing/2014/main" id="{8A5ED2D7-B950-9AF3-3521-2C85B1AEA42A}"/>
              </a:ext>
            </a:extLst>
          </p:cNvPr>
          <p:cNvGrpSpPr/>
          <p:nvPr/>
        </p:nvGrpSpPr>
        <p:grpSpPr>
          <a:xfrm>
            <a:off x="5886114" y="1297318"/>
            <a:ext cx="5355648" cy="2390863"/>
            <a:chOff x="5701556" y="1389597"/>
            <a:chExt cx="5330193" cy="2390863"/>
          </a:xfrm>
        </p:grpSpPr>
        <p:sp>
          <p:nvSpPr>
            <p:cNvPr id="21" name="Rectangle 20">
              <a:extLst>
                <a:ext uri="{FF2B5EF4-FFF2-40B4-BE49-F238E27FC236}">
                  <a16:creationId xmlns:a16="http://schemas.microsoft.com/office/drawing/2014/main" id="{F077EC6E-A958-173D-2418-F3B8F9960F0C}"/>
                </a:ext>
              </a:extLst>
            </p:cNvPr>
            <p:cNvSpPr/>
            <p:nvPr/>
          </p:nvSpPr>
          <p:spPr bwMode="ltGray">
            <a:xfrm>
              <a:off x="5701556" y="138959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5" name="Rectangle 24">
              <a:extLst>
                <a:ext uri="{FF2B5EF4-FFF2-40B4-BE49-F238E27FC236}">
                  <a16:creationId xmlns:a16="http://schemas.microsoft.com/office/drawing/2014/main" id="{F4C5D200-D177-D7EE-E8EF-F182C517DA09}"/>
                </a:ext>
              </a:extLst>
            </p:cNvPr>
            <p:cNvSpPr/>
            <p:nvPr/>
          </p:nvSpPr>
          <p:spPr bwMode="ltGray">
            <a:xfrm>
              <a:off x="7162834" y="1403308"/>
              <a:ext cx="2407636" cy="256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What to Play</a:t>
              </a:r>
            </a:p>
          </p:txBody>
        </p:sp>
      </p:grpSp>
      <p:grpSp>
        <p:nvGrpSpPr>
          <p:cNvPr id="79" name="Group 78">
            <a:extLst>
              <a:ext uri="{FF2B5EF4-FFF2-40B4-BE49-F238E27FC236}">
                <a16:creationId xmlns:a16="http://schemas.microsoft.com/office/drawing/2014/main" id="{8CC15C2C-92F1-1742-C8F6-D7F7B47591B4}"/>
              </a:ext>
            </a:extLst>
          </p:cNvPr>
          <p:cNvGrpSpPr/>
          <p:nvPr/>
        </p:nvGrpSpPr>
        <p:grpSpPr>
          <a:xfrm>
            <a:off x="483008" y="3736068"/>
            <a:ext cx="5330193" cy="2390863"/>
            <a:chOff x="298450" y="3828347"/>
            <a:chExt cx="5330193" cy="2390863"/>
          </a:xfrm>
        </p:grpSpPr>
        <p:sp>
          <p:nvSpPr>
            <p:cNvPr id="22" name="Rectangle 21">
              <a:extLst>
                <a:ext uri="{FF2B5EF4-FFF2-40B4-BE49-F238E27FC236}">
                  <a16:creationId xmlns:a16="http://schemas.microsoft.com/office/drawing/2014/main" id="{BC620346-DC47-20CB-6B5E-98755ACA9471}"/>
                </a:ext>
              </a:extLst>
            </p:cNvPr>
            <p:cNvSpPr/>
            <p:nvPr/>
          </p:nvSpPr>
          <p:spPr bwMode="ltGray">
            <a:xfrm>
              <a:off x="298450" y="382834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6" name="Rectangle 25">
              <a:extLst>
                <a:ext uri="{FF2B5EF4-FFF2-40B4-BE49-F238E27FC236}">
                  <a16:creationId xmlns:a16="http://schemas.microsoft.com/office/drawing/2014/main" id="{552D1E64-CFF8-8149-05CD-4025001DDE0E}"/>
                </a:ext>
              </a:extLst>
            </p:cNvPr>
            <p:cNvSpPr/>
            <p:nvPr/>
          </p:nvSpPr>
          <p:spPr bwMode="ltGray">
            <a:xfrm>
              <a:off x="1610740" y="3837858"/>
              <a:ext cx="2407636" cy="2350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Where to Play</a:t>
              </a:r>
            </a:p>
          </p:txBody>
        </p:sp>
      </p:grpSp>
      <p:grpSp>
        <p:nvGrpSpPr>
          <p:cNvPr id="80" name="Group 79">
            <a:extLst>
              <a:ext uri="{FF2B5EF4-FFF2-40B4-BE49-F238E27FC236}">
                <a16:creationId xmlns:a16="http://schemas.microsoft.com/office/drawing/2014/main" id="{1B6A31B6-4466-CCA5-8D4E-4177D5CB5F6C}"/>
              </a:ext>
            </a:extLst>
          </p:cNvPr>
          <p:cNvGrpSpPr/>
          <p:nvPr/>
        </p:nvGrpSpPr>
        <p:grpSpPr>
          <a:xfrm>
            <a:off x="5911569" y="3736068"/>
            <a:ext cx="5330193" cy="2390863"/>
            <a:chOff x="5727011" y="3828347"/>
            <a:chExt cx="5330193" cy="2390863"/>
          </a:xfrm>
        </p:grpSpPr>
        <p:sp>
          <p:nvSpPr>
            <p:cNvPr id="23" name="Rectangle 22">
              <a:extLst>
                <a:ext uri="{FF2B5EF4-FFF2-40B4-BE49-F238E27FC236}">
                  <a16:creationId xmlns:a16="http://schemas.microsoft.com/office/drawing/2014/main" id="{CB205298-789A-C5FC-A3CD-43E94D723DA7}"/>
                </a:ext>
              </a:extLst>
            </p:cNvPr>
            <p:cNvSpPr/>
            <p:nvPr/>
          </p:nvSpPr>
          <p:spPr bwMode="ltGray">
            <a:xfrm>
              <a:off x="5727011" y="3828347"/>
              <a:ext cx="5330193" cy="2390863"/>
            </a:xfrm>
            <a:prstGeom prst="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sp>
          <p:nvSpPr>
            <p:cNvPr id="27" name="Rectangle 26">
              <a:extLst>
                <a:ext uri="{FF2B5EF4-FFF2-40B4-BE49-F238E27FC236}">
                  <a16:creationId xmlns:a16="http://schemas.microsoft.com/office/drawing/2014/main" id="{DADFC154-A6EA-4E3B-FA1C-7EBEE4C13154}"/>
                </a:ext>
              </a:extLst>
            </p:cNvPr>
            <p:cNvSpPr/>
            <p:nvPr/>
          </p:nvSpPr>
          <p:spPr bwMode="ltGray">
            <a:xfrm>
              <a:off x="7162834" y="3841406"/>
              <a:ext cx="2407636" cy="2350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solidFill>
                    <a:schemeClr val="bg1"/>
                  </a:solidFill>
                </a:rPr>
                <a:t>How to Share</a:t>
              </a:r>
            </a:p>
          </p:txBody>
        </p:sp>
      </p:grpSp>
      <p:grpSp>
        <p:nvGrpSpPr>
          <p:cNvPr id="43" name="Group 42">
            <a:extLst>
              <a:ext uri="{FF2B5EF4-FFF2-40B4-BE49-F238E27FC236}">
                <a16:creationId xmlns:a16="http://schemas.microsoft.com/office/drawing/2014/main" id="{2F94CE7F-CBA2-B46F-5C0D-8F3DAA17F468}"/>
              </a:ext>
            </a:extLst>
          </p:cNvPr>
          <p:cNvGrpSpPr/>
          <p:nvPr/>
        </p:nvGrpSpPr>
        <p:grpSpPr>
          <a:xfrm>
            <a:off x="540535" y="4066523"/>
            <a:ext cx="1363429" cy="1157850"/>
            <a:chOff x="314105" y="4308189"/>
            <a:chExt cx="1363429" cy="1157850"/>
          </a:xfrm>
        </p:grpSpPr>
        <p:pic>
          <p:nvPicPr>
            <p:cNvPr id="29" name="Picture 28" descr="A picture containing text, electronics, indoor, remote&#10;&#10;Description automatically generated">
              <a:extLst>
                <a:ext uri="{FF2B5EF4-FFF2-40B4-BE49-F238E27FC236}">
                  <a16:creationId xmlns:a16="http://schemas.microsoft.com/office/drawing/2014/main" id="{6A46799E-0C3E-7F6F-9E22-860DB14CE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07" y="4308189"/>
              <a:ext cx="618825" cy="482951"/>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03332ADE-7DCD-A40D-5526-79990A6325D3}"/>
                </a:ext>
              </a:extLst>
            </p:cNvPr>
            <p:cNvPicPr>
              <a:picLocks noChangeAspect="1"/>
            </p:cNvPicPr>
            <p:nvPr/>
          </p:nvPicPr>
          <p:blipFill>
            <a:blip r:embed="rId6"/>
            <a:stretch>
              <a:fillRect/>
            </a:stretch>
          </p:blipFill>
          <p:spPr>
            <a:xfrm>
              <a:off x="523012" y="4876033"/>
              <a:ext cx="945615" cy="430111"/>
            </a:xfrm>
            <a:prstGeom prst="rect">
              <a:avLst/>
            </a:prstGeom>
          </p:spPr>
        </p:pic>
        <p:sp>
          <p:nvSpPr>
            <p:cNvPr id="31" name="TextBox 30">
              <a:extLst>
                <a:ext uri="{FF2B5EF4-FFF2-40B4-BE49-F238E27FC236}">
                  <a16:creationId xmlns:a16="http://schemas.microsoft.com/office/drawing/2014/main" id="{7FBE12C4-EA60-63A9-9B27-45D959ECB9AA}"/>
                </a:ext>
              </a:extLst>
            </p:cNvPr>
            <p:cNvSpPr txBox="1"/>
            <p:nvPr/>
          </p:nvSpPr>
          <p:spPr>
            <a:xfrm>
              <a:off x="489110" y="4720205"/>
              <a:ext cx="101341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Amazon Firestick</a:t>
              </a:r>
            </a:p>
          </p:txBody>
        </p:sp>
        <p:sp>
          <p:nvSpPr>
            <p:cNvPr id="32" name="TextBox 31">
              <a:extLst>
                <a:ext uri="{FF2B5EF4-FFF2-40B4-BE49-F238E27FC236}">
                  <a16:creationId xmlns:a16="http://schemas.microsoft.com/office/drawing/2014/main" id="{D4EE6F15-BBFE-B72E-9357-9D49AF22ED85}"/>
                </a:ext>
              </a:extLst>
            </p:cNvPr>
            <p:cNvSpPr txBox="1"/>
            <p:nvPr/>
          </p:nvSpPr>
          <p:spPr>
            <a:xfrm>
              <a:off x="314105" y="5219818"/>
              <a:ext cx="136342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cap="small" dirty="0">
                  <a:solidFill>
                    <a:prstClr val="black"/>
                  </a:solidFill>
                  <a:latin typeface="HP Simplified Light" panose="020B0404020204020204" pitchFamily="34" charset="0"/>
                </a:rPr>
                <a:t>Samsung Collaboration</a:t>
              </a:r>
              <a:endPar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grpSp>
      <p:grpSp>
        <p:nvGrpSpPr>
          <p:cNvPr id="44" name="Group 43">
            <a:extLst>
              <a:ext uri="{FF2B5EF4-FFF2-40B4-BE49-F238E27FC236}">
                <a16:creationId xmlns:a16="http://schemas.microsoft.com/office/drawing/2014/main" id="{70CF597E-88B0-8A40-7795-8A01F4BB2325}"/>
              </a:ext>
            </a:extLst>
          </p:cNvPr>
          <p:cNvGrpSpPr/>
          <p:nvPr/>
        </p:nvGrpSpPr>
        <p:grpSpPr>
          <a:xfrm>
            <a:off x="789506" y="5439991"/>
            <a:ext cx="865486" cy="603180"/>
            <a:chOff x="439746" y="5658105"/>
            <a:chExt cx="865486" cy="603180"/>
          </a:xfrm>
        </p:grpSpPr>
        <p:pic>
          <p:nvPicPr>
            <p:cNvPr id="34" name="Picture 33" descr="Icon&#10;&#10;Description automatically generated">
              <a:extLst>
                <a:ext uri="{FF2B5EF4-FFF2-40B4-BE49-F238E27FC236}">
                  <a16:creationId xmlns:a16="http://schemas.microsoft.com/office/drawing/2014/main" id="{79A51C3E-02CD-3764-2B07-F133BDD95CDA}"/>
                </a:ext>
              </a:extLst>
            </p:cNvPr>
            <p:cNvPicPr>
              <a:picLocks noChangeAspect="1"/>
            </p:cNvPicPr>
            <p:nvPr/>
          </p:nvPicPr>
          <p:blipFill>
            <a:blip r:embed="rId7"/>
            <a:stretch>
              <a:fillRect/>
            </a:stretch>
          </p:blipFill>
          <p:spPr>
            <a:xfrm>
              <a:off x="439746" y="5658105"/>
              <a:ext cx="365754" cy="332000"/>
            </a:xfrm>
            <a:prstGeom prst="rect">
              <a:avLst/>
            </a:prstGeom>
          </p:spPr>
        </p:pic>
        <p:pic>
          <p:nvPicPr>
            <p:cNvPr id="35" name="Picture 34" descr="Logo, icon&#10;&#10;Description automatically generated">
              <a:extLst>
                <a:ext uri="{FF2B5EF4-FFF2-40B4-BE49-F238E27FC236}">
                  <a16:creationId xmlns:a16="http://schemas.microsoft.com/office/drawing/2014/main" id="{80A958FF-7DA4-7D90-B89F-6717F64ADF57}"/>
                </a:ext>
              </a:extLst>
            </p:cNvPr>
            <p:cNvPicPr>
              <a:picLocks noChangeAspect="1"/>
            </p:cNvPicPr>
            <p:nvPr/>
          </p:nvPicPr>
          <p:blipFill>
            <a:blip r:embed="rId8"/>
            <a:stretch>
              <a:fillRect/>
            </a:stretch>
          </p:blipFill>
          <p:spPr>
            <a:xfrm>
              <a:off x="944120" y="5660934"/>
              <a:ext cx="361112" cy="332000"/>
            </a:xfrm>
            <a:prstGeom prst="rect">
              <a:avLst/>
            </a:prstGeom>
          </p:spPr>
        </p:pic>
        <p:sp>
          <p:nvSpPr>
            <p:cNvPr id="36" name="TextBox 35">
              <a:extLst>
                <a:ext uri="{FF2B5EF4-FFF2-40B4-BE49-F238E27FC236}">
                  <a16:creationId xmlns:a16="http://schemas.microsoft.com/office/drawing/2014/main" id="{4F3A0CA5-077F-D924-B732-8DDBD14FEF51}"/>
                </a:ext>
              </a:extLst>
            </p:cNvPr>
            <p:cNvSpPr txBox="1"/>
            <p:nvPr/>
          </p:nvSpPr>
          <p:spPr>
            <a:xfrm>
              <a:off x="539390" y="6015064"/>
              <a:ext cx="6208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Browser</a:t>
              </a:r>
            </a:p>
          </p:txBody>
        </p:sp>
      </p:grpSp>
      <p:grpSp>
        <p:nvGrpSpPr>
          <p:cNvPr id="42" name="Group 41">
            <a:extLst>
              <a:ext uri="{FF2B5EF4-FFF2-40B4-BE49-F238E27FC236}">
                <a16:creationId xmlns:a16="http://schemas.microsoft.com/office/drawing/2014/main" id="{DFDEA4F7-4984-0183-96AC-A80F755593DC}"/>
              </a:ext>
            </a:extLst>
          </p:cNvPr>
          <p:cNvGrpSpPr/>
          <p:nvPr/>
        </p:nvGrpSpPr>
        <p:grpSpPr>
          <a:xfrm>
            <a:off x="1874864" y="4582196"/>
            <a:ext cx="886802" cy="964563"/>
            <a:chOff x="1681253" y="4775018"/>
            <a:chExt cx="886802" cy="964563"/>
          </a:xfrm>
        </p:grpSpPr>
        <p:pic>
          <p:nvPicPr>
            <p:cNvPr id="37" name="Picture 36" descr="Logo&#10;&#10;Description automatically generated">
              <a:extLst>
                <a:ext uri="{FF2B5EF4-FFF2-40B4-BE49-F238E27FC236}">
                  <a16:creationId xmlns:a16="http://schemas.microsoft.com/office/drawing/2014/main" id="{3C52BB17-54DD-8552-4DD0-A8917769F8C5}"/>
                </a:ext>
              </a:extLst>
            </p:cNvPr>
            <p:cNvPicPr>
              <a:picLocks noChangeAspect="1"/>
            </p:cNvPicPr>
            <p:nvPr/>
          </p:nvPicPr>
          <p:blipFill>
            <a:blip r:embed="rId9"/>
            <a:stretch>
              <a:fillRect/>
            </a:stretch>
          </p:blipFill>
          <p:spPr>
            <a:xfrm>
              <a:off x="1721757" y="4775018"/>
              <a:ext cx="805795" cy="134145"/>
            </a:xfrm>
            <a:prstGeom prst="rect">
              <a:avLst/>
            </a:prstGeom>
          </p:spPr>
        </p:pic>
        <p:pic>
          <p:nvPicPr>
            <p:cNvPr id="38" name="Picture 37" descr="Logo, icon&#10;&#10;Description automatically generated">
              <a:extLst>
                <a:ext uri="{FF2B5EF4-FFF2-40B4-BE49-F238E27FC236}">
                  <a16:creationId xmlns:a16="http://schemas.microsoft.com/office/drawing/2014/main" id="{BD15A20C-4D13-912C-03BF-83C0E3FA4F74}"/>
                </a:ext>
              </a:extLst>
            </p:cNvPr>
            <p:cNvPicPr>
              <a:picLocks noChangeAspect="1"/>
            </p:cNvPicPr>
            <p:nvPr/>
          </p:nvPicPr>
          <p:blipFill>
            <a:blip r:embed="rId10"/>
            <a:stretch>
              <a:fillRect/>
            </a:stretch>
          </p:blipFill>
          <p:spPr>
            <a:xfrm>
              <a:off x="1685868" y="4993491"/>
              <a:ext cx="340676" cy="289313"/>
            </a:xfrm>
            <a:prstGeom prst="rect">
              <a:avLst/>
            </a:prstGeom>
          </p:spPr>
        </p:pic>
        <p:pic>
          <p:nvPicPr>
            <p:cNvPr id="39" name="Picture 38" descr="Shape&#10;&#10;Description automatically generated with medium confidence">
              <a:extLst>
                <a:ext uri="{FF2B5EF4-FFF2-40B4-BE49-F238E27FC236}">
                  <a16:creationId xmlns:a16="http://schemas.microsoft.com/office/drawing/2014/main" id="{991DC2C0-1642-BD07-66EE-A1E923CD1F87}"/>
                </a:ext>
              </a:extLst>
            </p:cNvPr>
            <p:cNvPicPr>
              <a:picLocks noChangeAspect="1"/>
            </p:cNvPicPr>
            <p:nvPr/>
          </p:nvPicPr>
          <p:blipFill>
            <a:blip r:embed="rId11"/>
            <a:stretch>
              <a:fillRect/>
            </a:stretch>
          </p:blipFill>
          <p:spPr>
            <a:xfrm>
              <a:off x="1681253" y="5301108"/>
              <a:ext cx="886802" cy="152413"/>
            </a:xfrm>
            <a:prstGeom prst="rect">
              <a:avLst/>
            </a:prstGeom>
          </p:spPr>
        </p:pic>
        <p:sp>
          <p:nvSpPr>
            <p:cNvPr id="40" name="TextBox 39">
              <a:extLst>
                <a:ext uri="{FF2B5EF4-FFF2-40B4-BE49-F238E27FC236}">
                  <a16:creationId xmlns:a16="http://schemas.microsoft.com/office/drawing/2014/main" id="{4C0CF913-2A94-0A5B-0B0E-61784D0BF83C}"/>
                </a:ext>
              </a:extLst>
            </p:cNvPr>
            <p:cNvSpPr txBox="1"/>
            <p:nvPr/>
          </p:nvSpPr>
          <p:spPr>
            <a:xfrm>
              <a:off x="1799886" y="5487251"/>
              <a:ext cx="649537" cy="252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Platform</a:t>
              </a:r>
            </a:p>
          </p:txBody>
        </p:sp>
        <p:pic>
          <p:nvPicPr>
            <p:cNvPr id="41" name="Picture 40" descr="Icon&#10;&#10;Description automatically generated">
              <a:extLst>
                <a:ext uri="{FF2B5EF4-FFF2-40B4-BE49-F238E27FC236}">
                  <a16:creationId xmlns:a16="http://schemas.microsoft.com/office/drawing/2014/main" id="{EC48F74D-4E28-7BA2-62E3-736B3ECFA404}"/>
                </a:ext>
              </a:extLst>
            </p:cNvPr>
            <p:cNvPicPr>
              <a:picLocks noChangeAspect="1"/>
            </p:cNvPicPr>
            <p:nvPr/>
          </p:nvPicPr>
          <p:blipFill>
            <a:blip r:embed="rId7"/>
            <a:stretch>
              <a:fillRect/>
            </a:stretch>
          </p:blipFill>
          <p:spPr>
            <a:xfrm>
              <a:off x="2168280" y="4988544"/>
              <a:ext cx="365754" cy="332000"/>
            </a:xfrm>
            <a:prstGeom prst="rect">
              <a:avLst/>
            </a:prstGeom>
          </p:spPr>
        </p:pic>
      </p:grpSp>
      <p:cxnSp>
        <p:nvCxnSpPr>
          <p:cNvPr id="45" name="Straight Connector 44">
            <a:extLst>
              <a:ext uri="{FF2B5EF4-FFF2-40B4-BE49-F238E27FC236}">
                <a16:creationId xmlns:a16="http://schemas.microsoft.com/office/drawing/2014/main" id="{32CC8581-4628-046A-80E4-BEDA2E6A8F4C}"/>
              </a:ext>
            </a:extLst>
          </p:cNvPr>
          <p:cNvCxnSpPr>
            <a:cxnSpLocks/>
          </p:cNvCxnSpPr>
          <p:nvPr/>
        </p:nvCxnSpPr>
        <p:spPr bwMode="black">
          <a:xfrm>
            <a:off x="3014237" y="4022029"/>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49787AA-ED7A-7681-207C-31CA7C40B0F0}"/>
              </a:ext>
            </a:extLst>
          </p:cNvPr>
          <p:cNvSpPr txBox="1"/>
          <p:nvPr/>
        </p:nvSpPr>
        <p:spPr>
          <a:xfrm>
            <a:off x="3072925" y="4170700"/>
            <a:ext cx="2705931" cy="861774"/>
          </a:xfrm>
          <a:prstGeom prst="rect">
            <a:avLst/>
          </a:prstGeom>
          <a:noFill/>
        </p:spPr>
        <p:txBody>
          <a:bodyPr wrap="square" rtlCol="0">
            <a:spAutoFit/>
          </a:bodyPr>
          <a:lstStyle/>
          <a:p>
            <a:r>
              <a:rPr lang="en-US" sz="1000" cap="small" dirty="0"/>
              <a:t>Access Games Using</a:t>
            </a:r>
          </a:p>
          <a:p>
            <a:pPr marL="171450" indent="-171450">
              <a:buFont typeface="Arial" panose="020B0604020202020204" pitchFamily="34" charset="0"/>
              <a:buChar char="•"/>
            </a:pPr>
            <a:r>
              <a:rPr lang="en-US" sz="1000" cap="small" dirty="0"/>
              <a:t>Devices run on multiple platforms</a:t>
            </a:r>
          </a:p>
          <a:p>
            <a:pPr marL="171450" indent="-171450">
              <a:buFont typeface="Arial" panose="020B0604020202020204" pitchFamily="34" charset="0"/>
              <a:buChar char="•"/>
            </a:pPr>
            <a:r>
              <a:rPr lang="en-US" sz="1000" cap="small" dirty="0"/>
              <a:t>Device owned by amazon</a:t>
            </a:r>
          </a:p>
          <a:p>
            <a:pPr marL="171450" indent="-171450">
              <a:buFont typeface="Arial" panose="020B0604020202020204" pitchFamily="34" charset="0"/>
              <a:buChar char="•"/>
            </a:pPr>
            <a:r>
              <a:rPr lang="en-US" sz="1000" cap="small" dirty="0"/>
              <a:t>Devices Owned by partners (Samsung)</a:t>
            </a:r>
          </a:p>
          <a:p>
            <a:pPr marL="171450" indent="-171450">
              <a:buFont typeface="Arial" panose="020B0604020202020204" pitchFamily="34" charset="0"/>
              <a:buChar char="•"/>
            </a:pPr>
            <a:r>
              <a:rPr lang="en-US" sz="1000" cap="small" dirty="0"/>
              <a:t>Apps and browsers</a:t>
            </a:r>
          </a:p>
        </p:txBody>
      </p:sp>
      <p:grpSp>
        <p:nvGrpSpPr>
          <p:cNvPr id="78" name="Group 77">
            <a:extLst>
              <a:ext uri="{FF2B5EF4-FFF2-40B4-BE49-F238E27FC236}">
                <a16:creationId xmlns:a16="http://schemas.microsoft.com/office/drawing/2014/main" id="{2EC2548D-3388-2BE4-C1CC-4232C3692969}"/>
              </a:ext>
            </a:extLst>
          </p:cNvPr>
          <p:cNvGrpSpPr/>
          <p:nvPr/>
        </p:nvGrpSpPr>
        <p:grpSpPr>
          <a:xfrm>
            <a:off x="4532908" y="3152207"/>
            <a:ext cx="2636000" cy="1294563"/>
            <a:chOff x="4365050" y="3222610"/>
            <a:chExt cx="2636000" cy="1294563"/>
          </a:xfrm>
        </p:grpSpPr>
        <p:sp>
          <p:nvSpPr>
            <p:cNvPr id="8" name="Oval 7">
              <a:extLst>
                <a:ext uri="{FF2B5EF4-FFF2-40B4-BE49-F238E27FC236}">
                  <a16:creationId xmlns:a16="http://schemas.microsoft.com/office/drawing/2014/main" id="{3A6B9329-E890-3D36-070D-D9970A42FE59}"/>
                </a:ext>
              </a:extLst>
            </p:cNvPr>
            <p:cNvSpPr/>
            <p:nvPr/>
          </p:nvSpPr>
          <p:spPr bwMode="ltGray">
            <a:xfrm>
              <a:off x="4365050" y="3222610"/>
              <a:ext cx="2636000" cy="1294563"/>
            </a:xfrm>
            <a:prstGeom prst="ellipse">
              <a:avLst/>
            </a:prstGeom>
            <a:solidFill>
              <a:schemeClr val="bg1">
                <a:lumMod val="9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Forma DJR Micro"/>
              </a:endParaRPr>
            </a:p>
          </p:txBody>
        </p:sp>
        <p:pic>
          <p:nvPicPr>
            <p:cNvPr id="47" name="Picture 46" descr="Icon&#10;&#10;Description automatically generated with medium confidence">
              <a:extLst>
                <a:ext uri="{FF2B5EF4-FFF2-40B4-BE49-F238E27FC236}">
                  <a16:creationId xmlns:a16="http://schemas.microsoft.com/office/drawing/2014/main" id="{43CE7CB1-636C-0A9D-433F-804899C56CAB}"/>
                </a:ext>
              </a:extLst>
            </p:cNvPr>
            <p:cNvPicPr>
              <a:picLocks noChangeAspect="1"/>
            </p:cNvPicPr>
            <p:nvPr/>
          </p:nvPicPr>
          <p:blipFill>
            <a:blip r:embed="rId2"/>
            <a:stretch>
              <a:fillRect/>
            </a:stretch>
          </p:blipFill>
          <p:spPr>
            <a:xfrm>
              <a:off x="5215628" y="3297970"/>
              <a:ext cx="1042372" cy="354117"/>
            </a:xfrm>
            <a:prstGeom prst="rect">
              <a:avLst/>
            </a:prstGeom>
          </p:spPr>
        </p:pic>
        <p:pic>
          <p:nvPicPr>
            <p:cNvPr id="48" name="Graphic 47" descr="Server outline">
              <a:extLst>
                <a:ext uri="{FF2B5EF4-FFF2-40B4-BE49-F238E27FC236}">
                  <a16:creationId xmlns:a16="http://schemas.microsoft.com/office/drawing/2014/main" id="{DE9D73A9-C5AB-DCB2-BE50-13E3E4FBB0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41731" y="3690305"/>
              <a:ext cx="319632" cy="254323"/>
            </a:xfrm>
            <a:prstGeom prst="rect">
              <a:avLst/>
            </a:prstGeom>
          </p:spPr>
        </p:pic>
        <p:sp>
          <p:nvSpPr>
            <p:cNvPr id="49" name="TextBox 48">
              <a:extLst>
                <a:ext uri="{FF2B5EF4-FFF2-40B4-BE49-F238E27FC236}">
                  <a16:creationId xmlns:a16="http://schemas.microsoft.com/office/drawing/2014/main" id="{97B72546-51D2-0903-4920-7889AD8B78F8}"/>
                </a:ext>
              </a:extLst>
            </p:cNvPr>
            <p:cNvSpPr txBox="1"/>
            <p:nvPr/>
          </p:nvSpPr>
          <p:spPr>
            <a:xfrm>
              <a:off x="4406059" y="3928724"/>
              <a:ext cx="99097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Game Logic Server</a:t>
              </a:r>
            </a:p>
          </p:txBody>
        </p:sp>
        <p:pic>
          <p:nvPicPr>
            <p:cNvPr id="50" name="Graphic 49" descr="Database outline">
              <a:extLst>
                <a:ext uri="{FF2B5EF4-FFF2-40B4-BE49-F238E27FC236}">
                  <a16:creationId xmlns:a16="http://schemas.microsoft.com/office/drawing/2014/main" id="{A84ABB2A-9B94-4CC9-13F2-E8658AD2C2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68884" y="3684446"/>
              <a:ext cx="334361" cy="266042"/>
            </a:xfrm>
            <a:prstGeom prst="rect">
              <a:avLst/>
            </a:prstGeom>
          </p:spPr>
        </p:pic>
        <p:sp>
          <p:nvSpPr>
            <p:cNvPr id="51" name="TextBox 50">
              <a:extLst>
                <a:ext uri="{FF2B5EF4-FFF2-40B4-BE49-F238E27FC236}">
                  <a16:creationId xmlns:a16="http://schemas.microsoft.com/office/drawing/2014/main" id="{A1811FB8-269A-FF40-2D58-F09E8702FE02}"/>
                </a:ext>
              </a:extLst>
            </p:cNvPr>
            <p:cNvSpPr txBox="1"/>
            <p:nvPr/>
          </p:nvSpPr>
          <p:spPr>
            <a:xfrm>
              <a:off x="5256259" y="3927297"/>
              <a:ext cx="843500" cy="230832"/>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Game Database</a:t>
              </a:r>
            </a:p>
          </p:txBody>
        </p:sp>
        <p:sp>
          <p:nvSpPr>
            <p:cNvPr id="52" name="TextBox 51">
              <a:extLst>
                <a:ext uri="{FF2B5EF4-FFF2-40B4-BE49-F238E27FC236}">
                  <a16:creationId xmlns:a16="http://schemas.microsoft.com/office/drawing/2014/main" id="{57AABF09-6CF1-7D4D-6628-86BDB4E30F81}"/>
                </a:ext>
              </a:extLst>
            </p:cNvPr>
            <p:cNvSpPr txBox="1"/>
            <p:nvPr/>
          </p:nvSpPr>
          <p:spPr>
            <a:xfrm>
              <a:off x="5976616" y="3927828"/>
              <a:ext cx="97334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Video Compressor</a:t>
              </a:r>
            </a:p>
          </p:txBody>
        </p:sp>
        <p:pic>
          <p:nvPicPr>
            <p:cNvPr id="53" name="Graphic 52" descr="Presentation with media outline">
              <a:extLst>
                <a:ext uri="{FF2B5EF4-FFF2-40B4-BE49-F238E27FC236}">
                  <a16:creationId xmlns:a16="http://schemas.microsoft.com/office/drawing/2014/main" id="{EC2046F6-8346-52E2-5DFF-EF92B35CED3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03471" y="3662848"/>
              <a:ext cx="319632" cy="319632"/>
            </a:xfrm>
            <a:prstGeom prst="rect">
              <a:avLst/>
            </a:prstGeom>
          </p:spPr>
        </p:pic>
      </p:grpSp>
      <p:grpSp>
        <p:nvGrpSpPr>
          <p:cNvPr id="58" name="Group 57">
            <a:extLst>
              <a:ext uri="{FF2B5EF4-FFF2-40B4-BE49-F238E27FC236}">
                <a16:creationId xmlns:a16="http://schemas.microsoft.com/office/drawing/2014/main" id="{993CB678-82DC-0AE9-DA8B-E51345C00687}"/>
              </a:ext>
            </a:extLst>
          </p:cNvPr>
          <p:cNvGrpSpPr/>
          <p:nvPr/>
        </p:nvGrpSpPr>
        <p:grpSpPr>
          <a:xfrm>
            <a:off x="6229042" y="1772458"/>
            <a:ext cx="1632210" cy="1062304"/>
            <a:chOff x="6063789" y="1902454"/>
            <a:chExt cx="1632210" cy="1062304"/>
          </a:xfrm>
        </p:grpSpPr>
        <p:pic>
          <p:nvPicPr>
            <p:cNvPr id="54" name="Picture 53" descr="Shape&#10;&#10;Description automatically generated with medium confidence">
              <a:extLst>
                <a:ext uri="{FF2B5EF4-FFF2-40B4-BE49-F238E27FC236}">
                  <a16:creationId xmlns:a16="http://schemas.microsoft.com/office/drawing/2014/main" id="{CB4CE978-8B43-9F27-D3E1-2E35C63235C7}"/>
                </a:ext>
              </a:extLst>
            </p:cNvPr>
            <p:cNvPicPr>
              <a:picLocks noChangeAspect="1"/>
            </p:cNvPicPr>
            <p:nvPr/>
          </p:nvPicPr>
          <p:blipFill>
            <a:blip r:embed="rId18"/>
            <a:stretch>
              <a:fillRect/>
            </a:stretch>
          </p:blipFill>
          <p:spPr>
            <a:xfrm>
              <a:off x="6063789" y="1995673"/>
              <a:ext cx="949631" cy="279367"/>
            </a:xfrm>
            <a:prstGeom prst="rect">
              <a:avLst/>
            </a:prstGeom>
          </p:spPr>
        </p:pic>
        <p:pic>
          <p:nvPicPr>
            <p:cNvPr id="55" name="Picture 54" descr="A black rectangle with a black background&#10;&#10;Description automatically generated with low confidence">
              <a:extLst>
                <a:ext uri="{FF2B5EF4-FFF2-40B4-BE49-F238E27FC236}">
                  <a16:creationId xmlns:a16="http://schemas.microsoft.com/office/drawing/2014/main" id="{36CF3D80-65BA-7B81-4926-FF3F08383448}"/>
                </a:ext>
              </a:extLst>
            </p:cNvPr>
            <p:cNvPicPr>
              <a:picLocks noChangeAspect="1"/>
            </p:cNvPicPr>
            <p:nvPr/>
          </p:nvPicPr>
          <p:blipFill>
            <a:blip r:embed="rId19"/>
            <a:stretch>
              <a:fillRect/>
            </a:stretch>
          </p:blipFill>
          <p:spPr>
            <a:xfrm>
              <a:off x="7331688" y="1902454"/>
              <a:ext cx="364311" cy="354118"/>
            </a:xfrm>
            <a:prstGeom prst="rect">
              <a:avLst/>
            </a:prstGeom>
          </p:spPr>
        </p:pic>
        <p:pic>
          <p:nvPicPr>
            <p:cNvPr id="56" name="Picture 55" descr="Logo&#10;&#10;Description automatically generated">
              <a:extLst>
                <a:ext uri="{FF2B5EF4-FFF2-40B4-BE49-F238E27FC236}">
                  <a16:creationId xmlns:a16="http://schemas.microsoft.com/office/drawing/2014/main" id="{BCF80895-CA0C-BE79-2D14-DB408ED27612}"/>
                </a:ext>
              </a:extLst>
            </p:cNvPr>
            <p:cNvPicPr>
              <a:picLocks noChangeAspect="1"/>
            </p:cNvPicPr>
            <p:nvPr/>
          </p:nvPicPr>
          <p:blipFill>
            <a:blip r:embed="rId20"/>
            <a:stretch>
              <a:fillRect/>
            </a:stretch>
          </p:blipFill>
          <p:spPr>
            <a:xfrm>
              <a:off x="6512050" y="2317808"/>
              <a:ext cx="875395" cy="307695"/>
            </a:xfrm>
            <a:prstGeom prst="rect">
              <a:avLst/>
            </a:prstGeom>
          </p:spPr>
        </p:pic>
        <p:sp>
          <p:nvSpPr>
            <p:cNvPr id="57" name="TextBox 56">
              <a:extLst>
                <a:ext uri="{FF2B5EF4-FFF2-40B4-BE49-F238E27FC236}">
                  <a16:creationId xmlns:a16="http://schemas.microsoft.com/office/drawing/2014/main" id="{C5628009-519A-F7D4-B061-CAF87026FFD4}"/>
                </a:ext>
              </a:extLst>
            </p:cNvPr>
            <p:cNvSpPr txBox="1"/>
            <p:nvPr/>
          </p:nvSpPr>
          <p:spPr>
            <a:xfrm>
              <a:off x="6619530" y="2718537"/>
              <a:ext cx="6431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rPr>
                <a:t>Channels</a:t>
              </a:r>
            </a:p>
          </p:txBody>
        </p:sp>
      </p:grpSp>
      <p:sp>
        <p:nvSpPr>
          <p:cNvPr id="61" name="TextBox 60">
            <a:extLst>
              <a:ext uri="{FF2B5EF4-FFF2-40B4-BE49-F238E27FC236}">
                <a16:creationId xmlns:a16="http://schemas.microsoft.com/office/drawing/2014/main" id="{E11D67ED-5BD5-2EF2-225F-735BC0506F4A}"/>
              </a:ext>
            </a:extLst>
          </p:cNvPr>
          <p:cNvSpPr txBox="1"/>
          <p:nvPr/>
        </p:nvSpPr>
        <p:spPr>
          <a:xfrm>
            <a:off x="8194744" y="1653449"/>
            <a:ext cx="3024055" cy="861774"/>
          </a:xfrm>
          <a:prstGeom prst="rect">
            <a:avLst/>
          </a:prstGeom>
          <a:noFill/>
        </p:spPr>
        <p:txBody>
          <a:bodyPr wrap="square" rtlCol="0">
            <a:spAutoFit/>
          </a:bodyPr>
          <a:lstStyle/>
          <a:p>
            <a:r>
              <a:rPr lang="en-US" sz="1000" cap="small" dirty="0"/>
              <a:t>Get Access to Multiple Games By</a:t>
            </a:r>
          </a:p>
          <a:p>
            <a:pPr marL="171450" indent="-171450">
              <a:buFont typeface="Arial" panose="020B0604020202020204" pitchFamily="34" charset="0"/>
              <a:buChar char="•"/>
            </a:pPr>
            <a:r>
              <a:rPr lang="en-US" sz="1000" cap="small" dirty="0"/>
              <a:t>Subscription to Channels</a:t>
            </a:r>
          </a:p>
          <a:p>
            <a:pPr marL="171450" indent="-171450">
              <a:buFont typeface="Arial" panose="020B0604020202020204" pitchFamily="34" charset="0"/>
              <a:buChar char="•"/>
            </a:pPr>
            <a:r>
              <a:rPr lang="en-US" sz="1000" cap="small" dirty="0"/>
              <a:t>Browse Games in Library</a:t>
            </a:r>
          </a:p>
          <a:p>
            <a:pPr marL="171450" indent="-171450">
              <a:buFont typeface="Arial" panose="020B0604020202020204" pitchFamily="34" charset="0"/>
              <a:buChar char="•"/>
            </a:pPr>
            <a:r>
              <a:rPr lang="en-US" sz="1000" cap="small" dirty="0"/>
              <a:t>Add favorite games to playlist</a:t>
            </a:r>
          </a:p>
          <a:p>
            <a:pPr marL="171450" indent="-171450">
              <a:buFont typeface="Arial" panose="020B0604020202020204" pitchFamily="34" charset="0"/>
              <a:buChar char="•"/>
            </a:pPr>
            <a:r>
              <a:rPr lang="en-US" sz="1000" cap="small" dirty="0"/>
              <a:t>Continue Where you left off </a:t>
            </a:r>
          </a:p>
        </p:txBody>
      </p:sp>
      <p:pic>
        <p:nvPicPr>
          <p:cNvPr id="62" name="Graphic 61" descr="Couch outline">
            <a:extLst>
              <a:ext uri="{FF2B5EF4-FFF2-40B4-BE49-F238E27FC236}">
                <a16:creationId xmlns:a16="http://schemas.microsoft.com/office/drawing/2014/main" id="{2879D7AB-DFEE-693C-5370-431A2D42892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81631" y="4486535"/>
            <a:ext cx="654970" cy="654970"/>
          </a:xfrm>
          <a:prstGeom prst="rect">
            <a:avLst/>
          </a:prstGeom>
        </p:spPr>
      </p:pic>
      <p:pic>
        <p:nvPicPr>
          <p:cNvPr id="63" name="Picture 62" descr="A picture containing qr code&#10;&#10;Description automatically generated">
            <a:extLst>
              <a:ext uri="{FF2B5EF4-FFF2-40B4-BE49-F238E27FC236}">
                <a16:creationId xmlns:a16="http://schemas.microsoft.com/office/drawing/2014/main" id="{7275C74F-68A4-FBAE-7D27-EE66F93FF43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48678" y="4478539"/>
            <a:ext cx="819508" cy="506046"/>
          </a:xfrm>
          <a:prstGeom prst="rect">
            <a:avLst/>
          </a:prstGeom>
        </p:spPr>
      </p:pic>
      <p:sp>
        <p:nvSpPr>
          <p:cNvPr id="64" name="TextBox 63">
            <a:extLst>
              <a:ext uri="{FF2B5EF4-FFF2-40B4-BE49-F238E27FC236}">
                <a16:creationId xmlns:a16="http://schemas.microsoft.com/office/drawing/2014/main" id="{6C8E5B06-6A8A-F55A-D986-FEF07EF67391}"/>
              </a:ext>
            </a:extLst>
          </p:cNvPr>
          <p:cNvSpPr txBox="1"/>
          <p:nvPr/>
        </p:nvSpPr>
        <p:spPr>
          <a:xfrm>
            <a:off x="6250127" y="5048122"/>
            <a:ext cx="484428"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rPr>
              <a:t>Couch</a:t>
            </a:r>
            <a:endPar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sp>
        <p:nvSpPr>
          <p:cNvPr id="65" name="TextBox 64">
            <a:extLst>
              <a:ext uri="{FF2B5EF4-FFF2-40B4-BE49-F238E27FC236}">
                <a16:creationId xmlns:a16="http://schemas.microsoft.com/office/drawing/2014/main" id="{898F9056-AEE7-2D43-E9EF-6FD4D50125E6}"/>
              </a:ext>
            </a:extLst>
          </p:cNvPr>
          <p:cNvSpPr txBox="1"/>
          <p:nvPr/>
        </p:nvSpPr>
        <p:spPr>
          <a:xfrm>
            <a:off x="7118885" y="5048122"/>
            <a:ext cx="702436"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rPr>
              <a:t>Broadcast</a:t>
            </a:r>
            <a:endParaRPr kumimoji="0" lang="en-US" sz="1000" b="1" i="0" u="none" strike="noStrike" kern="1200" cap="small" spc="0" normalizeH="0" baseline="0" noProof="0" dirty="0">
              <a:ln>
                <a:noFill/>
              </a:ln>
              <a:solidFill>
                <a:prstClr val="black"/>
              </a:solidFill>
              <a:effectLst/>
              <a:uLnTx/>
              <a:uFillTx/>
              <a:latin typeface="HP Simplified Light" panose="020B0404020204020204" pitchFamily="34" charset="0"/>
              <a:ea typeface="+mn-ea"/>
              <a:cs typeface="+mn-cs"/>
            </a:endParaRPr>
          </a:p>
        </p:txBody>
      </p:sp>
      <p:sp>
        <p:nvSpPr>
          <p:cNvPr id="67" name="TextBox 66">
            <a:extLst>
              <a:ext uri="{FF2B5EF4-FFF2-40B4-BE49-F238E27FC236}">
                <a16:creationId xmlns:a16="http://schemas.microsoft.com/office/drawing/2014/main" id="{BE9629E6-2A90-7901-DE96-4BF758F5F242}"/>
              </a:ext>
            </a:extLst>
          </p:cNvPr>
          <p:cNvSpPr txBox="1"/>
          <p:nvPr/>
        </p:nvSpPr>
        <p:spPr>
          <a:xfrm>
            <a:off x="8194746" y="4084237"/>
            <a:ext cx="3024059" cy="1477328"/>
          </a:xfrm>
          <a:prstGeom prst="rect">
            <a:avLst/>
          </a:prstGeom>
          <a:noFill/>
        </p:spPr>
        <p:txBody>
          <a:bodyPr wrap="square" rtlCol="0">
            <a:spAutoFit/>
          </a:bodyPr>
          <a:lstStyle/>
          <a:p>
            <a:r>
              <a:rPr lang="en-US" sz="1000" cap="small" dirty="0"/>
              <a:t>Share Gaming Experience using</a:t>
            </a:r>
          </a:p>
          <a:p>
            <a:pPr marL="171450" indent="-171450">
              <a:buFont typeface="Arial" panose="020B0604020202020204" pitchFamily="34" charset="0"/>
              <a:buChar char="•"/>
            </a:pPr>
            <a:r>
              <a:rPr lang="en-US" sz="1000" cap="small" dirty="0"/>
              <a:t>Couch –</a:t>
            </a:r>
          </a:p>
          <a:p>
            <a:pPr marL="628650" lvl="1" indent="-171450">
              <a:buFont typeface="Wingdings" panose="05000000000000000000" pitchFamily="2" charset="2"/>
              <a:buChar char="§"/>
            </a:pPr>
            <a:r>
              <a:rPr lang="en-US" sz="1000" cap="small" dirty="0"/>
              <a:t> Invite anyone in the mainland U.S, Alaska and Hawaii  to watch or join in on gameplay</a:t>
            </a:r>
          </a:p>
          <a:p>
            <a:pPr marL="628650" lvl="1" indent="-171450">
              <a:buFont typeface="Wingdings" panose="05000000000000000000" pitchFamily="2" charset="2"/>
              <a:buChar char="§"/>
            </a:pPr>
            <a:r>
              <a:rPr lang="en-US" sz="1000" cap="small" dirty="0"/>
              <a:t>Amazon account and controller needed.</a:t>
            </a:r>
          </a:p>
          <a:p>
            <a:pPr marL="628650" lvl="1" indent="-171450">
              <a:buFont typeface="Wingdings" panose="05000000000000000000" pitchFamily="2" charset="2"/>
              <a:buChar char="§"/>
            </a:pPr>
            <a:r>
              <a:rPr lang="en-US" sz="1000" cap="small" dirty="0"/>
              <a:t>No subscription needed</a:t>
            </a:r>
          </a:p>
          <a:p>
            <a:pPr marL="171450" indent="-171450">
              <a:buFont typeface="Arial" panose="020B0604020202020204" pitchFamily="34" charset="0"/>
              <a:buChar char="•"/>
            </a:pPr>
            <a:r>
              <a:rPr lang="en-US" sz="1000" cap="small" dirty="0"/>
              <a:t>Broadcast directly to twitch</a:t>
            </a:r>
          </a:p>
        </p:txBody>
      </p:sp>
      <p:sp>
        <p:nvSpPr>
          <p:cNvPr id="72" name="logo">
            <a:extLst>
              <a:ext uri="{FF2B5EF4-FFF2-40B4-BE49-F238E27FC236}">
                <a16:creationId xmlns:a16="http://schemas.microsoft.com/office/drawing/2014/main" id="{0032766D-D489-9730-7168-AD98CFD72B98}"/>
              </a:ext>
            </a:extLst>
          </p:cNvPr>
          <p:cNvSpPr>
            <a:spLocks noChangeAspect="1" noEditPoints="1"/>
          </p:cNvSpPr>
          <p:nvPr/>
        </p:nvSpPr>
        <p:spPr bwMode="gray">
          <a:xfrm>
            <a:off x="3046446" y="4963627"/>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3" name="Straight Connector 72">
            <a:extLst>
              <a:ext uri="{FF2B5EF4-FFF2-40B4-BE49-F238E27FC236}">
                <a16:creationId xmlns:a16="http://schemas.microsoft.com/office/drawing/2014/main" id="{5B30B2B7-435E-6286-3680-071B0A0A4110}"/>
              </a:ext>
            </a:extLst>
          </p:cNvPr>
          <p:cNvCxnSpPr>
            <a:cxnSpLocks/>
            <a:stCxn id="72" idx="26"/>
          </p:cNvCxnSpPr>
          <p:nvPr/>
        </p:nvCxnSpPr>
        <p:spPr bwMode="black">
          <a:xfrm>
            <a:off x="3323446" y="5102127"/>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logo">
            <a:extLst>
              <a:ext uri="{FF2B5EF4-FFF2-40B4-BE49-F238E27FC236}">
                <a16:creationId xmlns:a16="http://schemas.microsoft.com/office/drawing/2014/main" id="{C791AD6E-7EE7-52E0-3BF7-DF5B88DB5544}"/>
              </a:ext>
            </a:extLst>
          </p:cNvPr>
          <p:cNvSpPr>
            <a:spLocks noChangeAspect="1" noEditPoints="1"/>
          </p:cNvSpPr>
          <p:nvPr/>
        </p:nvSpPr>
        <p:spPr bwMode="gray">
          <a:xfrm>
            <a:off x="8171395" y="2452781"/>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5" name="Straight Connector 74">
            <a:extLst>
              <a:ext uri="{FF2B5EF4-FFF2-40B4-BE49-F238E27FC236}">
                <a16:creationId xmlns:a16="http://schemas.microsoft.com/office/drawing/2014/main" id="{4F5BE805-23D1-E100-A851-D661CAA5F14B}"/>
              </a:ext>
            </a:extLst>
          </p:cNvPr>
          <p:cNvCxnSpPr>
            <a:cxnSpLocks/>
            <a:stCxn id="74" idx="26"/>
          </p:cNvCxnSpPr>
          <p:nvPr/>
        </p:nvCxnSpPr>
        <p:spPr bwMode="black">
          <a:xfrm>
            <a:off x="8448395" y="2591281"/>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logo">
            <a:extLst>
              <a:ext uri="{FF2B5EF4-FFF2-40B4-BE49-F238E27FC236}">
                <a16:creationId xmlns:a16="http://schemas.microsoft.com/office/drawing/2014/main" id="{B35DE896-51ED-94D0-7380-50FE8E949F64}"/>
              </a:ext>
            </a:extLst>
          </p:cNvPr>
          <p:cNvSpPr>
            <a:spLocks noChangeAspect="1" noEditPoints="1"/>
          </p:cNvSpPr>
          <p:nvPr/>
        </p:nvSpPr>
        <p:spPr bwMode="gray">
          <a:xfrm>
            <a:off x="8183367" y="5468768"/>
            <a:ext cx="277000" cy="27699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dirty="0"/>
          </a:p>
        </p:txBody>
      </p:sp>
      <p:cxnSp>
        <p:nvCxnSpPr>
          <p:cNvPr id="77" name="Straight Connector 76">
            <a:extLst>
              <a:ext uri="{FF2B5EF4-FFF2-40B4-BE49-F238E27FC236}">
                <a16:creationId xmlns:a16="http://schemas.microsoft.com/office/drawing/2014/main" id="{EDE8BAEE-1666-6123-722B-3293A1B55416}"/>
              </a:ext>
            </a:extLst>
          </p:cNvPr>
          <p:cNvCxnSpPr>
            <a:cxnSpLocks/>
            <a:stCxn id="76" idx="26"/>
          </p:cNvCxnSpPr>
          <p:nvPr/>
        </p:nvCxnSpPr>
        <p:spPr bwMode="black">
          <a:xfrm>
            <a:off x="8460367" y="5607268"/>
            <a:ext cx="20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01CB717-DA0D-AF9E-5A65-DC3B4F86889C}"/>
              </a:ext>
            </a:extLst>
          </p:cNvPr>
          <p:cNvSpPr txBox="1"/>
          <p:nvPr/>
        </p:nvSpPr>
        <p:spPr>
          <a:xfrm>
            <a:off x="8231000" y="5685137"/>
            <a:ext cx="2926355" cy="400110"/>
          </a:xfrm>
          <a:prstGeom prst="rect">
            <a:avLst/>
          </a:prstGeom>
          <a:noFill/>
        </p:spPr>
        <p:txBody>
          <a:bodyPr wrap="square" rtlCol="0">
            <a:spAutoFit/>
          </a:bodyPr>
          <a:lstStyle/>
          <a:p>
            <a:pPr marL="171450" indent="-171450">
              <a:buFont typeface="Arial" panose="020B0604020202020204" pitchFamily="34" charset="0"/>
              <a:buChar char="•"/>
            </a:pPr>
            <a:r>
              <a:rPr lang="en-US" sz="1000" cap="small" dirty="0"/>
              <a:t> </a:t>
            </a:r>
            <a:r>
              <a:rPr lang="en-US" sz="1000" i="1" cap="small" dirty="0"/>
              <a:t>Services to share &amp; broadcast</a:t>
            </a:r>
          </a:p>
          <a:p>
            <a:pPr marL="171450" indent="-171450">
              <a:buFont typeface="Arial" panose="020B0604020202020204" pitchFamily="34" charset="0"/>
              <a:buChar char="•"/>
            </a:pPr>
            <a:r>
              <a:rPr lang="en-US" sz="1000" i="1" cap="small" dirty="0"/>
              <a:t>Services to Invite friends and Family to play</a:t>
            </a:r>
          </a:p>
        </p:txBody>
      </p:sp>
      <p:sp>
        <p:nvSpPr>
          <p:cNvPr id="85" name="TextBox 84">
            <a:extLst>
              <a:ext uri="{FF2B5EF4-FFF2-40B4-BE49-F238E27FC236}">
                <a16:creationId xmlns:a16="http://schemas.microsoft.com/office/drawing/2014/main" id="{DE6995E8-01BD-4DBA-6F33-C3EEA8FB0E08}"/>
              </a:ext>
            </a:extLst>
          </p:cNvPr>
          <p:cNvSpPr txBox="1"/>
          <p:nvPr/>
        </p:nvSpPr>
        <p:spPr>
          <a:xfrm>
            <a:off x="618356" y="2805808"/>
            <a:ext cx="4029208" cy="861774"/>
          </a:xfrm>
          <a:prstGeom prst="rect">
            <a:avLst/>
          </a:prstGeom>
          <a:noFill/>
        </p:spPr>
        <p:txBody>
          <a:bodyPr wrap="square" rtlCol="0">
            <a:spAutoFit/>
          </a:bodyPr>
          <a:lstStyle/>
          <a:p>
            <a:r>
              <a:rPr lang="en-US" sz="1000" cap="small" dirty="0"/>
              <a:t>How HP Can Win</a:t>
            </a:r>
          </a:p>
          <a:p>
            <a:pPr marL="171450" indent="-171450">
              <a:buFont typeface="Arial" panose="020B0604020202020204" pitchFamily="34" charset="0"/>
              <a:buChar char="•"/>
            </a:pPr>
            <a:r>
              <a:rPr lang="en-US" sz="1000" cap="small" dirty="0"/>
              <a:t>HyperX Gaming Console</a:t>
            </a:r>
          </a:p>
          <a:p>
            <a:pPr marL="171450" indent="-171450">
              <a:buFont typeface="Arial" panose="020B0604020202020204" pitchFamily="34" charset="0"/>
              <a:buChar char="•"/>
            </a:pPr>
            <a:r>
              <a:rPr lang="en-US" sz="1000" i="1" cap="small" dirty="0"/>
              <a:t>Game Pills – Small storage device that can Store one  AAA game  and be inserted into console</a:t>
            </a:r>
          </a:p>
          <a:p>
            <a:pPr marL="171450" indent="-171450">
              <a:buFont typeface="Arial" panose="020B0604020202020204" pitchFamily="34" charset="0"/>
              <a:buChar char="•"/>
            </a:pPr>
            <a:r>
              <a:rPr lang="en-US" sz="1000" i="1" cap="small" dirty="0"/>
              <a:t>Pill Stations – Station to download &amp; switch games</a:t>
            </a:r>
          </a:p>
        </p:txBody>
      </p:sp>
      <p:sp>
        <p:nvSpPr>
          <p:cNvPr id="86" name="TextBox 85">
            <a:extLst>
              <a:ext uri="{FF2B5EF4-FFF2-40B4-BE49-F238E27FC236}">
                <a16:creationId xmlns:a16="http://schemas.microsoft.com/office/drawing/2014/main" id="{21C48067-83DD-5B48-C742-9A53AAFF1CC0}"/>
              </a:ext>
            </a:extLst>
          </p:cNvPr>
          <p:cNvSpPr txBox="1"/>
          <p:nvPr/>
        </p:nvSpPr>
        <p:spPr>
          <a:xfrm>
            <a:off x="3074191" y="5265441"/>
            <a:ext cx="2727751" cy="1015663"/>
          </a:xfrm>
          <a:prstGeom prst="rect">
            <a:avLst/>
          </a:prstGeom>
          <a:noFill/>
        </p:spPr>
        <p:txBody>
          <a:bodyPr wrap="square" rtlCol="0">
            <a:spAutoFit/>
          </a:bodyPr>
          <a:lstStyle/>
          <a:p>
            <a:pPr marL="171450" indent="-171450">
              <a:buFont typeface="Arial" panose="020B0604020202020204" pitchFamily="34" charset="0"/>
              <a:buChar char="•"/>
            </a:pPr>
            <a:r>
              <a:rPr lang="en-US" sz="1000" cap="small" dirty="0"/>
              <a:t>HP Omen Series PCs</a:t>
            </a:r>
          </a:p>
          <a:p>
            <a:pPr marL="171450" indent="-171450">
              <a:buFont typeface="Arial" panose="020B0604020202020204" pitchFamily="34" charset="0"/>
              <a:buChar char="•"/>
            </a:pPr>
            <a:r>
              <a:rPr lang="en-US" sz="1000" cap="small" dirty="0"/>
              <a:t>HyperX gaming accessories</a:t>
            </a:r>
          </a:p>
          <a:p>
            <a:pPr marL="171450" indent="-171450">
              <a:buFont typeface="Arial" panose="020B0604020202020204" pitchFamily="34" charset="0"/>
              <a:buChar char="•"/>
            </a:pPr>
            <a:r>
              <a:rPr lang="en-US" sz="1000" i="1" cap="small" dirty="0"/>
              <a:t>Devices like firestick</a:t>
            </a:r>
          </a:p>
          <a:p>
            <a:pPr marL="171450" indent="-171450">
              <a:buFont typeface="Arial" panose="020B0604020202020204" pitchFamily="34" charset="0"/>
              <a:buChar char="•"/>
            </a:pPr>
            <a:r>
              <a:rPr lang="en-US" sz="1000" i="1" cap="small" dirty="0"/>
              <a:t>Collaboration with partners like  Amazon  &amp; Samsung </a:t>
            </a:r>
          </a:p>
          <a:p>
            <a:pPr marL="171450" indent="-171450">
              <a:buFont typeface="Arial" panose="020B0604020202020204" pitchFamily="34" charset="0"/>
              <a:buChar char="•"/>
            </a:pPr>
            <a:endParaRPr lang="en-US" sz="1000" cap="small" dirty="0"/>
          </a:p>
        </p:txBody>
      </p:sp>
      <p:sp>
        <p:nvSpPr>
          <p:cNvPr id="87" name="TextBox 86">
            <a:extLst>
              <a:ext uri="{FF2B5EF4-FFF2-40B4-BE49-F238E27FC236}">
                <a16:creationId xmlns:a16="http://schemas.microsoft.com/office/drawing/2014/main" id="{58ABB177-CF41-07E8-6010-A6F3FB76AADD}"/>
              </a:ext>
            </a:extLst>
          </p:cNvPr>
          <p:cNvSpPr txBox="1"/>
          <p:nvPr/>
        </p:nvSpPr>
        <p:spPr>
          <a:xfrm>
            <a:off x="5009926" y="4158431"/>
            <a:ext cx="1658595" cy="215444"/>
          </a:xfrm>
          <a:prstGeom prst="rect">
            <a:avLst/>
          </a:prstGeom>
          <a:noFill/>
        </p:spPr>
        <p:txBody>
          <a:bodyPr wrap="square" rtlCol="0">
            <a:spAutoFit/>
          </a:bodyPr>
          <a:lstStyle/>
          <a:p>
            <a:r>
              <a:rPr lang="en-US" sz="800" i="1" cap="small" dirty="0"/>
              <a:t>* Cloud Gaming Services from HP</a:t>
            </a:r>
          </a:p>
        </p:txBody>
      </p:sp>
      <p:sp>
        <p:nvSpPr>
          <p:cNvPr id="88" name="TextBox 87">
            <a:extLst>
              <a:ext uri="{FF2B5EF4-FFF2-40B4-BE49-F238E27FC236}">
                <a16:creationId xmlns:a16="http://schemas.microsoft.com/office/drawing/2014/main" id="{A144EF40-8C6D-D91D-7E65-70286BBED6F5}"/>
              </a:ext>
            </a:extLst>
          </p:cNvPr>
          <p:cNvSpPr txBox="1"/>
          <p:nvPr/>
        </p:nvSpPr>
        <p:spPr>
          <a:xfrm>
            <a:off x="8231000" y="2670387"/>
            <a:ext cx="2926357" cy="707886"/>
          </a:xfrm>
          <a:prstGeom prst="rect">
            <a:avLst/>
          </a:prstGeom>
          <a:noFill/>
        </p:spPr>
        <p:txBody>
          <a:bodyPr wrap="square" rtlCol="0">
            <a:spAutoFit/>
          </a:bodyPr>
          <a:lstStyle/>
          <a:p>
            <a:pPr marL="171450" indent="-171450">
              <a:buFont typeface="Arial" panose="020B0604020202020204" pitchFamily="34" charset="0"/>
              <a:buChar char="•"/>
            </a:pPr>
            <a:r>
              <a:rPr lang="en-US" sz="1000" i="1" cap="small" dirty="0"/>
              <a:t>Cloud gaming ecosystem</a:t>
            </a:r>
          </a:p>
          <a:p>
            <a:pPr marL="171450" indent="-171450">
              <a:buFont typeface="Arial" panose="020B0604020202020204" pitchFamily="34" charset="0"/>
              <a:buChar char="•"/>
            </a:pPr>
            <a:r>
              <a:rPr lang="en-US" sz="1000" i="1" cap="small" dirty="0"/>
              <a:t>Game Pill ecosystem to minimize transactions between cloud and device.</a:t>
            </a:r>
          </a:p>
          <a:p>
            <a:pPr marL="171450" indent="-171450">
              <a:buFont typeface="Arial" panose="020B0604020202020204" pitchFamily="34" charset="0"/>
              <a:buChar char="•"/>
            </a:pPr>
            <a:r>
              <a:rPr lang="en-US" sz="1000" i="1" cap="small" dirty="0"/>
              <a:t>Lesser connectivity requirements</a:t>
            </a:r>
          </a:p>
        </p:txBody>
      </p:sp>
      <p:sp>
        <p:nvSpPr>
          <p:cNvPr id="89" name="Rectangle 88">
            <a:extLst>
              <a:ext uri="{FF2B5EF4-FFF2-40B4-BE49-F238E27FC236}">
                <a16:creationId xmlns:a16="http://schemas.microsoft.com/office/drawing/2014/main" id="{DD24B881-9FB7-0D68-85C1-F81C4CC6DA2E}"/>
              </a:ext>
            </a:extLst>
          </p:cNvPr>
          <p:cNvSpPr/>
          <p:nvPr/>
        </p:nvSpPr>
        <p:spPr bwMode="ltGray">
          <a:xfrm>
            <a:off x="483008" y="6159055"/>
            <a:ext cx="10758754" cy="260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i="1" dirty="0">
                <a:solidFill>
                  <a:schemeClr val="tx1"/>
                </a:solidFill>
              </a:rPr>
              <a:t>*  </a:t>
            </a:r>
            <a:r>
              <a:rPr lang="en-US" sz="800" dirty="0">
                <a:solidFill>
                  <a:schemeClr val="tx1"/>
                </a:solidFill>
              </a:rPr>
              <a:t>Luna Requires a Minimum of 10 Mbps Network Speed   |   All recommendations/ ideas are in Italic    </a:t>
            </a:r>
          </a:p>
        </p:txBody>
      </p:sp>
      <p:cxnSp>
        <p:nvCxnSpPr>
          <p:cNvPr id="99" name="Straight Connector 98">
            <a:extLst>
              <a:ext uri="{FF2B5EF4-FFF2-40B4-BE49-F238E27FC236}">
                <a16:creationId xmlns:a16="http://schemas.microsoft.com/office/drawing/2014/main" id="{6CBC489A-C906-FC14-97B9-51D8BD16CF6A}"/>
              </a:ext>
            </a:extLst>
          </p:cNvPr>
          <p:cNvCxnSpPr>
            <a:cxnSpLocks/>
          </p:cNvCxnSpPr>
          <p:nvPr/>
        </p:nvCxnSpPr>
        <p:spPr bwMode="black">
          <a:xfrm>
            <a:off x="8158086" y="1583823"/>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2CB43E-77F4-0D38-3DFA-C24DCD5F8151}"/>
              </a:ext>
            </a:extLst>
          </p:cNvPr>
          <p:cNvCxnSpPr>
            <a:cxnSpLocks/>
          </p:cNvCxnSpPr>
          <p:nvPr/>
        </p:nvCxnSpPr>
        <p:spPr bwMode="black">
          <a:xfrm>
            <a:off x="8158086" y="4018682"/>
            <a:ext cx="0" cy="200943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D4DEF6-EEA8-6C05-13DB-2F1434B9079D}"/>
              </a:ext>
            </a:extLst>
          </p:cNvPr>
          <p:cNvCxnSpPr>
            <a:cxnSpLocks/>
          </p:cNvCxnSpPr>
          <p:nvPr/>
        </p:nvCxnSpPr>
        <p:spPr bwMode="black">
          <a:xfrm>
            <a:off x="550859" y="2591281"/>
            <a:ext cx="519675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37EE92F-1473-723E-AB13-F34B75053E05}"/>
              </a:ext>
            </a:extLst>
          </p:cNvPr>
          <p:cNvSpPr txBox="1"/>
          <p:nvPr/>
        </p:nvSpPr>
        <p:spPr>
          <a:xfrm>
            <a:off x="3799287" y="2044160"/>
            <a:ext cx="428529" cy="246221"/>
          </a:xfrm>
          <a:prstGeom prst="rect">
            <a:avLst/>
          </a:prstGeom>
          <a:noFill/>
        </p:spPr>
        <p:txBody>
          <a:bodyPr wrap="square" rtlCol="0">
            <a:spAutoFit/>
          </a:bodyPr>
          <a:lstStyle/>
          <a:p>
            <a:r>
              <a:rPr lang="en-US" sz="1000" cap="small" dirty="0"/>
              <a:t>OR</a:t>
            </a:r>
          </a:p>
        </p:txBody>
      </p:sp>
    </p:spTree>
    <p:extLst>
      <p:ext uri="{BB962C8B-B14F-4D97-AF65-F5344CB8AC3E}">
        <p14:creationId xmlns:p14="http://schemas.microsoft.com/office/powerpoint/2010/main" val="24596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72727D5-7509-CC3D-1CA8-E041EF41AB8F}"/>
              </a:ext>
            </a:extLst>
          </p:cNvPr>
          <p:cNvGraphicFramePr>
            <a:graphicFrameLocks noChangeAspect="1"/>
          </p:cNvGraphicFramePr>
          <p:nvPr>
            <p:custDataLst>
              <p:tags r:id="rId1"/>
            </p:custDataLst>
            <p:extLst>
              <p:ext uri="{D42A27DB-BD31-4B8C-83A1-F6EECF244321}">
                <p14:modId xmlns:p14="http://schemas.microsoft.com/office/powerpoint/2010/main" val="1208929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11" name="Object 10" hidden="1">
                        <a:extLst>
                          <a:ext uri="{FF2B5EF4-FFF2-40B4-BE49-F238E27FC236}">
                            <a16:creationId xmlns:a16="http://schemas.microsoft.com/office/drawing/2014/main" id="{072727D5-7509-CC3D-1CA8-E041EF41AB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146E5E9-5EBA-D66E-8E08-88FB3B995E64}"/>
              </a:ext>
            </a:extLst>
          </p:cNvPr>
          <p:cNvSpPr/>
          <p:nvPr/>
        </p:nvSpPr>
        <p:spPr bwMode="ltGray">
          <a:xfrm>
            <a:off x="7186748" y="1443358"/>
            <a:ext cx="4552529" cy="50517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HP Gaming</a:t>
            </a:r>
          </a:p>
        </p:txBody>
      </p:sp>
      <p:sp>
        <p:nvSpPr>
          <p:cNvPr id="2" name="Title 1">
            <a:extLst>
              <a:ext uri="{FF2B5EF4-FFF2-40B4-BE49-F238E27FC236}">
                <a16:creationId xmlns:a16="http://schemas.microsoft.com/office/drawing/2014/main" id="{8C87D02A-1D94-60C4-1230-AFDBE973899C}"/>
              </a:ext>
            </a:extLst>
          </p:cNvPr>
          <p:cNvSpPr>
            <a:spLocks noGrp="1"/>
          </p:cNvSpPr>
          <p:nvPr>
            <p:ph type="title"/>
          </p:nvPr>
        </p:nvSpPr>
        <p:spPr/>
        <p:txBody>
          <a:bodyPr vert="horz"/>
          <a:lstStyle/>
          <a:p>
            <a:r>
              <a:rPr lang="en-US" dirty="0"/>
              <a:t>Amazon’s end-to-end approach to Cloud gaming</a:t>
            </a:r>
          </a:p>
        </p:txBody>
      </p:sp>
      <p:sp>
        <p:nvSpPr>
          <p:cNvPr id="3" name="Slide Number Placeholder 2">
            <a:extLst>
              <a:ext uri="{FF2B5EF4-FFF2-40B4-BE49-F238E27FC236}">
                <a16:creationId xmlns:a16="http://schemas.microsoft.com/office/drawing/2014/main" id="{CDE62377-E1CD-2D30-5790-85585A01A124}"/>
              </a:ext>
            </a:extLst>
          </p:cNvPr>
          <p:cNvSpPr>
            <a:spLocks noGrp="1"/>
          </p:cNvSpPr>
          <p:nvPr>
            <p:ph type="sldNum" sz="quarter" idx="12"/>
          </p:nvPr>
        </p:nvSpPr>
        <p:spPr/>
        <p:txBody>
          <a:bodyPr/>
          <a:lstStyle/>
          <a:p>
            <a:pPr algn="l"/>
            <a:fld id="{7EAD36D4-32FF-544B-9EC2-1F035E0F636E}" type="slidenum">
              <a:rPr lang="en-US" smtClean="0">
                <a:solidFill>
                  <a:schemeClr val="tx1"/>
                </a:solidFill>
              </a:rPr>
              <a:pPr algn="l"/>
              <a:t>4</a:t>
            </a:fld>
            <a:endParaRPr lang="en-US">
              <a:solidFill>
                <a:schemeClr val="tx1"/>
              </a:solidFill>
            </a:endParaRPr>
          </a:p>
        </p:txBody>
      </p:sp>
      <p:sp>
        <p:nvSpPr>
          <p:cNvPr id="4" name="Rectangle 3">
            <a:extLst>
              <a:ext uri="{FF2B5EF4-FFF2-40B4-BE49-F238E27FC236}">
                <a16:creationId xmlns:a16="http://schemas.microsoft.com/office/drawing/2014/main" id="{57738DD8-C0A0-8C0C-C964-89A8545A44FA}"/>
              </a:ext>
            </a:extLst>
          </p:cNvPr>
          <p:cNvSpPr/>
          <p:nvPr/>
        </p:nvSpPr>
        <p:spPr bwMode="ltGray">
          <a:xfrm>
            <a:off x="2131107" y="1443358"/>
            <a:ext cx="4552529" cy="5051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Amazon Luna</a:t>
            </a:r>
          </a:p>
        </p:txBody>
      </p:sp>
      <p:grpSp>
        <p:nvGrpSpPr>
          <p:cNvPr id="62" name="Group 61">
            <a:extLst>
              <a:ext uri="{FF2B5EF4-FFF2-40B4-BE49-F238E27FC236}">
                <a16:creationId xmlns:a16="http://schemas.microsoft.com/office/drawing/2014/main" id="{B8FEC554-1705-CE1D-6C6B-E93B2739931D}"/>
              </a:ext>
            </a:extLst>
          </p:cNvPr>
          <p:cNvGrpSpPr/>
          <p:nvPr/>
        </p:nvGrpSpPr>
        <p:grpSpPr>
          <a:xfrm>
            <a:off x="298450" y="1861603"/>
            <a:ext cx="11551846" cy="284817"/>
            <a:chOff x="298450" y="1861603"/>
            <a:chExt cx="11551846" cy="284817"/>
          </a:xfrm>
        </p:grpSpPr>
        <p:cxnSp>
          <p:nvCxnSpPr>
            <p:cNvPr id="52" name="Straight Connector 51">
              <a:extLst>
                <a:ext uri="{FF2B5EF4-FFF2-40B4-BE49-F238E27FC236}">
                  <a16:creationId xmlns:a16="http://schemas.microsoft.com/office/drawing/2014/main" id="{B293B768-D6A1-08A7-7455-D53E22E319E9}"/>
                </a:ext>
              </a:extLst>
            </p:cNvPr>
            <p:cNvCxnSpPr/>
            <p:nvPr/>
          </p:nvCxnSpPr>
          <p:spPr bwMode="black">
            <a:xfrm>
              <a:off x="298450" y="1861603"/>
              <a:ext cx="11551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A52C9EE-AA88-5F1E-196C-75CCBD725F87}"/>
                </a:ext>
              </a:extLst>
            </p:cNvPr>
            <p:cNvSpPr/>
            <p:nvPr/>
          </p:nvSpPr>
          <p:spPr bwMode="ltGray">
            <a:xfrm>
              <a:off x="341704" y="1930976"/>
              <a:ext cx="101149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400" dirty="0">
                  <a:solidFill>
                    <a:schemeClr val="tx1"/>
                  </a:solidFill>
                </a:rPr>
                <a:t>Input/Output</a:t>
              </a:r>
            </a:p>
          </p:txBody>
        </p:sp>
      </p:grpSp>
      <p:pic>
        <p:nvPicPr>
          <p:cNvPr id="35" name="Picture 34" descr="Icon&#10;&#10;Description automatically generated with medium confidence">
            <a:extLst>
              <a:ext uri="{FF2B5EF4-FFF2-40B4-BE49-F238E27FC236}">
                <a16:creationId xmlns:a16="http://schemas.microsoft.com/office/drawing/2014/main" id="{2F0F94F2-C645-E3FA-7D1D-52DF4C5977F6}"/>
              </a:ext>
            </a:extLst>
          </p:cNvPr>
          <p:cNvPicPr>
            <a:picLocks noChangeAspect="1"/>
          </p:cNvPicPr>
          <p:nvPr/>
        </p:nvPicPr>
        <p:blipFill>
          <a:blip r:embed="rId5"/>
          <a:stretch>
            <a:fillRect/>
          </a:stretch>
        </p:blipFill>
        <p:spPr>
          <a:xfrm>
            <a:off x="2535357" y="1963625"/>
            <a:ext cx="633362" cy="215167"/>
          </a:xfrm>
          <a:prstGeom prst="rect">
            <a:avLst/>
          </a:prstGeom>
        </p:spPr>
      </p:pic>
      <p:pic>
        <p:nvPicPr>
          <p:cNvPr id="37" name="Picture 36" descr="Shape&#10;&#10;Description automatically generated with medium confidence">
            <a:extLst>
              <a:ext uri="{FF2B5EF4-FFF2-40B4-BE49-F238E27FC236}">
                <a16:creationId xmlns:a16="http://schemas.microsoft.com/office/drawing/2014/main" id="{CB8B02F7-C7FA-A6B0-C3DC-CC0A3F594321}"/>
              </a:ext>
            </a:extLst>
          </p:cNvPr>
          <p:cNvPicPr>
            <a:picLocks noChangeAspect="1"/>
          </p:cNvPicPr>
          <p:nvPr/>
        </p:nvPicPr>
        <p:blipFill>
          <a:blip r:embed="rId6"/>
          <a:stretch>
            <a:fillRect/>
          </a:stretch>
        </p:blipFill>
        <p:spPr>
          <a:xfrm>
            <a:off x="2426008" y="2648161"/>
            <a:ext cx="852060" cy="205498"/>
          </a:xfrm>
          <a:prstGeom prst="rect">
            <a:avLst/>
          </a:prstGeom>
        </p:spPr>
      </p:pic>
      <p:pic>
        <p:nvPicPr>
          <p:cNvPr id="38" name="Picture 37" descr="Icon&#10;&#10;Description automatically generated">
            <a:extLst>
              <a:ext uri="{FF2B5EF4-FFF2-40B4-BE49-F238E27FC236}">
                <a16:creationId xmlns:a16="http://schemas.microsoft.com/office/drawing/2014/main" id="{D855D0C4-24CB-8361-CF9C-B38A8E9DE1E7}"/>
              </a:ext>
            </a:extLst>
          </p:cNvPr>
          <p:cNvPicPr>
            <a:picLocks noChangeAspect="1"/>
          </p:cNvPicPr>
          <p:nvPr/>
        </p:nvPicPr>
        <p:blipFill>
          <a:blip r:embed="rId7"/>
          <a:stretch>
            <a:fillRect/>
          </a:stretch>
        </p:blipFill>
        <p:spPr>
          <a:xfrm>
            <a:off x="2492904" y="2375138"/>
            <a:ext cx="718269" cy="221899"/>
          </a:xfrm>
          <a:prstGeom prst="rect">
            <a:avLst/>
          </a:prstGeom>
        </p:spPr>
      </p:pic>
      <p:cxnSp>
        <p:nvCxnSpPr>
          <p:cNvPr id="40" name="Straight Connector 39">
            <a:extLst>
              <a:ext uri="{FF2B5EF4-FFF2-40B4-BE49-F238E27FC236}">
                <a16:creationId xmlns:a16="http://schemas.microsoft.com/office/drawing/2014/main" id="{73597062-EC81-454B-22EF-11E97DAB5E1E}"/>
              </a:ext>
            </a:extLst>
          </p:cNvPr>
          <p:cNvCxnSpPr/>
          <p:nvPr/>
        </p:nvCxnSpPr>
        <p:spPr bwMode="black">
          <a:xfrm>
            <a:off x="3558083" y="1963625"/>
            <a:ext cx="0" cy="890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DF436A5-B8AA-9091-F0F5-F1359F497A56}"/>
              </a:ext>
            </a:extLst>
          </p:cNvPr>
          <p:cNvSpPr txBox="1"/>
          <p:nvPr/>
        </p:nvSpPr>
        <p:spPr>
          <a:xfrm>
            <a:off x="3685090" y="1952112"/>
            <a:ext cx="2686898" cy="738664"/>
          </a:xfrm>
          <a:prstGeom prst="rect">
            <a:avLst/>
          </a:prstGeom>
          <a:noFill/>
        </p:spPr>
        <p:txBody>
          <a:bodyPr wrap="square" rtlCol="0">
            <a:spAutoFit/>
          </a:bodyPr>
          <a:lstStyle/>
          <a:p>
            <a:r>
              <a:rPr lang="en-US" sz="1200" b="1" spc="300" dirty="0"/>
              <a:t>FLEXIBILITY </a:t>
            </a:r>
          </a:p>
          <a:p>
            <a:r>
              <a:rPr lang="en-US" sz="1000" dirty="0"/>
              <a:t>Luna works with proprietary controllers AND other platform controllers, enabling gamers to play with what they have</a:t>
            </a:r>
          </a:p>
        </p:txBody>
      </p:sp>
      <p:sp>
        <p:nvSpPr>
          <p:cNvPr id="50" name="TextBox 49">
            <a:extLst>
              <a:ext uri="{FF2B5EF4-FFF2-40B4-BE49-F238E27FC236}">
                <a16:creationId xmlns:a16="http://schemas.microsoft.com/office/drawing/2014/main" id="{EF9FEF17-84CE-D6AE-656C-BEB5592B311A}"/>
              </a:ext>
            </a:extLst>
          </p:cNvPr>
          <p:cNvSpPr txBox="1"/>
          <p:nvPr/>
        </p:nvSpPr>
        <p:spPr>
          <a:xfrm>
            <a:off x="7417692" y="1952112"/>
            <a:ext cx="2686898" cy="553998"/>
          </a:xfrm>
          <a:prstGeom prst="rect">
            <a:avLst/>
          </a:prstGeom>
          <a:noFill/>
        </p:spPr>
        <p:txBody>
          <a:bodyPr wrap="square" rtlCol="0">
            <a:spAutoFit/>
          </a:bodyPr>
          <a:lstStyle/>
          <a:p>
            <a:pPr marL="171450" indent="-171450">
              <a:buFont typeface="Wingdings" panose="05000000000000000000" pitchFamily="2" charset="2"/>
              <a:buChar char="ü"/>
            </a:pPr>
            <a:r>
              <a:rPr lang="en-US" sz="1000" dirty="0" err="1"/>
              <a:t>Asdfasdf</a:t>
            </a:r>
            <a:endParaRPr lang="en-US" sz="1000" dirty="0"/>
          </a:p>
          <a:p>
            <a:endParaRPr lang="en-US" sz="1000" dirty="0"/>
          </a:p>
          <a:p>
            <a:pPr marL="171450" indent="-171450">
              <a:buFont typeface="Wingdings" panose="05000000000000000000" pitchFamily="2" charset="2"/>
              <a:buChar char="q"/>
            </a:pPr>
            <a:endParaRPr lang="en-US" sz="1000" dirty="0"/>
          </a:p>
        </p:txBody>
      </p:sp>
      <p:grpSp>
        <p:nvGrpSpPr>
          <p:cNvPr id="61" name="Group 60">
            <a:extLst>
              <a:ext uri="{FF2B5EF4-FFF2-40B4-BE49-F238E27FC236}">
                <a16:creationId xmlns:a16="http://schemas.microsoft.com/office/drawing/2014/main" id="{AEB98C91-9F7F-429B-0C70-A8FEB1C8F8E3}"/>
              </a:ext>
            </a:extLst>
          </p:cNvPr>
          <p:cNvGrpSpPr/>
          <p:nvPr/>
        </p:nvGrpSpPr>
        <p:grpSpPr>
          <a:xfrm>
            <a:off x="298450" y="3022210"/>
            <a:ext cx="11551846" cy="284817"/>
            <a:chOff x="298450" y="3370477"/>
            <a:chExt cx="11551846" cy="284817"/>
          </a:xfrm>
        </p:grpSpPr>
        <p:cxnSp>
          <p:nvCxnSpPr>
            <p:cNvPr id="53" name="Straight Connector 52">
              <a:extLst>
                <a:ext uri="{FF2B5EF4-FFF2-40B4-BE49-F238E27FC236}">
                  <a16:creationId xmlns:a16="http://schemas.microsoft.com/office/drawing/2014/main" id="{D72D930D-3A32-CA1B-9D8B-ECDD91F99A9D}"/>
                </a:ext>
              </a:extLst>
            </p:cNvPr>
            <p:cNvCxnSpPr/>
            <p:nvPr/>
          </p:nvCxnSpPr>
          <p:spPr bwMode="black">
            <a:xfrm>
              <a:off x="298450" y="3370477"/>
              <a:ext cx="11551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0DC60E2-B541-921D-FF54-D2CC0443716A}"/>
                </a:ext>
              </a:extLst>
            </p:cNvPr>
            <p:cNvSpPr/>
            <p:nvPr/>
          </p:nvSpPr>
          <p:spPr bwMode="ltGray">
            <a:xfrm>
              <a:off x="341704" y="3439850"/>
              <a:ext cx="147796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400" dirty="0">
                  <a:solidFill>
                    <a:schemeClr val="tx1"/>
                  </a:solidFill>
                </a:rPr>
                <a:t>Portfolio of Games</a:t>
              </a:r>
            </a:p>
          </p:txBody>
        </p:sp>
      </p:grpSp>
      <p:grpSp>
        <p:nvGrpSpPr>
          <p:cNvPr id="60" name="Group 59">
            <a:extLst>
              <a:ext uri="{FF2B5EF4-FFF2-40B4-BE49-F238E27FC236}">
                <a16:creationId xmlns:a16="http://schemas.microsoft.com/office/drawing/2014/main" id="{F113949D-CE7A-A14F-85A4-7311C565BC36}"/>
              </a:ext>
            </a:extLst>
          </p:cNvPr>
          <p:cNvGrpSpPr/>
          <p:nvPr/>
        </p:nvGrpSpPr>
        <p:grpSpPr>
          <a:xfrm>
            <a:off x="298450" y="4182817"/>
            <a:ext cx="11551846" cy="284817"/>
            <a:chOff x="298450" y="4702256"/>
            <a:chExt cx="11551846" cy="284817"/>
          </a:xfrm>
        </p:grpSpPr>
        <p:cxnSp>
          <p:nvCxnSpPr>
            <p:cNvPr id="55" name="Straight Connector 54">
              <a:extLst>
                <a:ext uri="{FF2B5EF4-FFF2-40B4-BE49-F238E27FC236}">
                  <a16:creationId xmlns:a16="http://schemas.microsoft.com/office/drawing/2014/main" id="{691F4B64-2D4A-6377-F121-93619E77A61F}"/>
                </a:ext>
              </a:extLst>
            </p:cNvPr>
            <p:cNvCxnSpPr/>
            <p:nvPr/>
          </p:nvCxnSpPr>
          <p:spPr bwMode="black">
            <a:xfrm>
              <a:off x="298450" y="4702256"/>
              <a:ext cx="11551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08498F3-5D0F-DA63-8DA3-F4C8FD5E9556}"/>
                </a:ext>
              </a:extLst>
            </p:cNvPr>
            <p:cNvSpPr/>
            <p:nvPr/>
          </p:nvSpPr>
          <p:spPr bwMode="ltGray">
            <a:xfrm>
              <a:off x="341704" y="4771629"/>
              <a:ext cx="108843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400" dirty="0">
                  <a:solidFill>
                    <a:schemeClr val="tx1"/>
                  </a:solidFill>
                </a:rPr>
                <a:t>SW / Platform</a:t>
              </a:r>
            </a:p>
          </p:txBody>
        </p:sp>
      </p:grpSp>
      <p:grpSp>
        <p:nvGrpSpPr>
          <p:cNvPr id="59" name="Group 58">
            <a:extLst>
              <a:ext uri="{FF2B5EF4-FFF2-40B4-BE49-F238E27FC236}">
                <a16:creationId xmlns:a16="http://schemas.microsoft.com/office/drawing/2014/main" id="{29941155-C559-EB6E-F84E-E6B1B5427341}"/>
              </a:ext>
            </a:extLst>
          </p:cNvPr>
          <p:cNvGrpSpPr/>
          <p:nvPr/>
        </p:nvGrpSpPr>
        <p:grpSpPr>
          <a:xfrm>
            <a:off x="298450" y="5343424"/>
            <a:ext cx="11551846" cy="284817"/>
            <a:chOff x="298450" y="5822844"/>
            <a:chExt cx="11551846" cy="284817"/>
          </a:xfrm>
        </p:grpSpPr>
        <p:cxnSp>
          <p:nvCxnSpPr>
            <p:cNvPr id="57" name="Straight Connector 56">
              <a:extLst>
                <a:ext uri="{FF2B5EF4-FFF2-40B4-BE49-F238E27FC236}">
                  <a16:creationId xmlns:a16="http://schemas.microsoft.com/office/drawing/2014/main" id="{B5CB9853-661A-4979-4157-D540547564FD}"/>
                </a:ext>
              </a:extLst>
            </p:cNvPr>
            <p:cNvCxnSpPr/>
            <p:nvPr/>
          </p:nvCxnSpPr>
          <p:spPr bwMode="black">
            <a:xfrm>
              <a:off x="298450" y="5822844"/>
              <a:ext cx="11551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AC17E7C-5C8D-4A20-5301-11F3C55EA30F}"/>
                </a:ext>
              </a:extLst>
            </p:cNvPr>
            <p:cNvSpPr/>
            <p:nvPr/>
          </p:nvSpPr>
          <p:spPr bwMode="ltGray">
            <a:xfrm>
              <a:off x="341704" y="5892217"/>
              <a:ext cx="101149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400" dirty="0">
                  <a:solidFill>
                    <a:schemeClr val="tx1"/>
                  </a:solidFill>
                </a:rPr>
                <a:t>Input/Output</a:t>
              </a:r>
            </a:p>
          </p:txBody>
        </p:sp>
      </p:grpSp>
      <p:sp>
        <p:nvSpPr>
          <p:cNvPr id="66" name="TextBox 65">
            <a:extLst>
              <a:ext uri="{FF2B5EF4-FFF2-40B4-BE49-F238E27FC236}">
                <a16:creationId xmlns:a16="http://schemas.microsoft.com/office/drawing/2014/main" id="{1B3A1DB1-3620-18FB-07E8-BDBF5853E27C}"/>
              </a:ext>
            </a:extLst>
          </p:cNvPr>
          <p:cNvSpPr txBox="1"/>
          <p:nvPr/>
        </p:nvSpPr>
        <p:spPr>
          <a:xfrm>
            <a:off x="2303327" y="3153008"/>
            <a:ext cx="2686898" cy="738664"/>
          </a:xfrm>
          <a:prstGeom prst="rect">
            <a:avLst/>
          </a:prstGeom>
          <a:noFill/>
        </p:spPr>
        <p:txBody>
          <a:bodyPr wrap="square" rtlCol="0">
            <a:spAutoFit/>
          </a:bodyPr>
          <a:lstStyle/>
          <a:p>
            <a:r>
              <a:rPr lang="en-US" sz="1200" b="1" spc="300" dirty="0"/>
              <a:t>FLEXIBILITY </a:t>
            </a:r>
          </a:p>
          <a:p>
            <a:r>
              <a:rPr lang="en-US" sz="1000" dirty="0"/>
              <a:t>Luna works with proprietary controllers AND other platform controllers, enabling gamers to play with what they have</a:t>
            </a:r>
          </a:p>
        </p:txBody>
      </p:sp>
      <p:sp>
        <p:nvSpPr>
          <p:cNvPr id="49" name="Rectangle: Folded Corner 48">
            <a:extLst>
              <a:ext uri="{FF2B5EF4-FFF2-40B4-BE49-F238E27FC236}">
                <a16:creationId xmlns:a16="http://schemas.microsoft.com/office/drawing/2014/main" id="{48B9D3DD-C139-39E5-D249-6A657802826B}"/>
              </a:ext>
            </a:extLst>
          </p:cNvPr>
          <p:cNvSpPr/>
          <p:nvPr/>
        </p:nvSpPr>
        <p:spPr bwMode="ltGray">
          <a:xfrm>
            <a:off x="8353980" y="1895860"/>
            <a:ext cx="2178705" cy="1402353"/>
          </a:xfrm>
          <a:prstGeom prst="folded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HP Gaming Options:</a:t>
            </a:r>
          </a:p>
          <a:p>
            <a:pPr marL="171450" indent="-171450">
              <a:buFont typeface="Arial" panose="020B0604020202020204" pitchFamily="34" charset="0"/>
              <a:buChar char="•"/>
            </a:pPr>
            <a:r>
              <a:rPr lang="en-US" sz="1200" dirty="0">
                <a:solidFill>
                  <a:schemeClr val="tx1"/>
                </a:solidFill>
              </a:rPr>
              <a:t>HP’s existing offerings OR</a:t>
            </a:r>
          </a:p>
          <a:p>
            <a:pPr marL="171450" indent="-171450">
              <a:buFont typeface="Arial" panose="020B0604020202020204" pitchFamily="34" charset="0"/>
              <a:buChar char="•"/>
            </a:pPr>
            <a:r>
              <a:rPr lang="en-US" sz="1200" dirty="0">
                <a:solidFill>
                  <a:schemeClr val="tx1"/>
                </a:solidFill>
              </a:rPr>
              <a:t>What does HP need to invest in</a:t>
            </a:r>
          </a:p>
        </p:txBody>
      </p:sp>
      <p:sp>
        <p:nvSpPr>
          <p:cNvPr id="68" name="Rectangle: Folded Corner 67">
            <a:extLst>
              <a:ext uri="{FF2B5EF4-FFF2-40B4-BE49-F238E27FC236}">
                <a16:creationId xmlns:a16="http://schemas.microsoft.com/office/drawing/2014/main" id="{8D378680-996A-6903-F1FD-0CD083BF10E3}"/>
              </a:ext>
            </a:extLst>
          </p:cNvPr>
          <p:cNvSpPr/>
          <p:nvPr/>
        </p:nvSpPr>
        <p:spPr bwMode="ltGray">
          <a:xfrm>
            <a:off x="7107471" y="2306644"/>
            <a:ext cx="4432006" cy="3588081"/>
          </a:xfrm>
          <a:prstGeom prst="folded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buAutoNum type="arabicPeriod"/>
            </a:pPr>
            <a:r>
              <a:rPr lang="en-US" sz="1200" dirty="0">
                <a:solidFill>
                  <a:schemeClr val="tx1"/>
                </a:solidFill>
              </a:rPr>
              <a:t>The ask is a comparison of 2 companies more or less</a:t>
            </a:r>
          </a:p>
          <a:p>
            <a:pPr marL="228600" indent="-228600">
              <a:buAutoNum type="arabicPeriod"/>
            </a:pPr>
            <a:r>
              <a:rPr lang="en-US" sz="1200" dirty="0">
                <a:solidFill>
                  <a:schemeClr val="tx1"/>
                </a:solidFill>
              </a:rPr>
              <a:t>The “So-what” is the next step. You have the data points, but you need the story. Start with “what is the story we want to tell” and then choose words that are descriptive</a:t>
            </a:r>
          </a:p>
          <a:p>
            <a:pPr marL="228600" indent="-228600">
              <a:buAutoNum type="arabicPeriod"/>
            </a:pPr>
            <a:r>
              <a:rPr lang="en-US" sz="1200" dirty="0">
                <a:solidFill>
                  <a:schemeClr val="tx1"/>
                </a:solidFill>
              </a:rPr>
              <a:t>Design is critical but not focus</a:t>
            </a:r>
          </a:p>
          <a:p>
            <a:endParaRPr lang="en-US" sz="1200" dirty="0">
              <a:solidFill>
                <a:schemeClr val="tx1"/>
              </a:solidFill>
            </a:endParaRPr>
          </a:p>
          <a:p>
            <a:endParaRPr lang="en-US" sz="1200" dirty="0">
              <a:solidFill>
                <a:schemeClr val="tx1"/>
              </a:solidFill>
            </a:endParaRPr>
          </a:p>
          <a:p>
            <a:pPr marL="228600" indent="-228600">
              <a:buFont typeface="Wingdings" panose="05000000000000000000" pitchFamily="2" charset="2"/>
              <a:buChar char="q"/>
            </a:pPr>
            <a:r>
              <a:rPr lang="en-US" sz="1200" dirty="0">
                <a:solidFill>
                  <a:schemeClr val="tx1"/>
                </a:solidFill>
              </a:rPr>
              <a:t>Choose the category names (e.g., How to Play &gt;&gt; Input/Output (still not the best))</a:t>
            </a:r>
          </a:p>
          <a:p>
            <a:pPr marL="228600" indent="-228600">
              <a:buFont typeface="Wingdings" panose="05000000000000000000" pitchFamily="2" charset="2"/>
              <a:buChar char="q"/>
            </a:pPr>
            <a:r>
              <a:rPr lang="en-US" sz="1200" dirty="0">
                <a:solidFill>
                  <a:schemeClr val="tx1"/>
                </a:solidFill>
              </a:rPr>
              <a:t>Fill out the details of the slide</a:t>
            </a:r>
          </a:p>
          <a:p>
            <a:pPr marL="228600" indent="-228600">
              <a:buFont typeface="Wingdings" panose="05000000000000000000" pitchFamily="2" charset="2"/>
              <a:buChar char="q"/>
            </a:pPr>
            <a:r>
              <a:rPr lang="en-US" sz="1200" dirty="0">
                <a:solidFill>
                  <a:schemeClr val="tx1"/>
                </a:solidFill>
              </a:rPr>
              <a:t>HP Options – play around with options 1, 2 or both</a:t>
            </a:r>
          </a:p>
          <a:p>
            <a:pPr marL="228600" indent="-228600">
              <a:buFont typeface="Wingdings" panose="05000000000000000000" pitchFamily="2" charset="2"/>
              <a:buChar char="q"/>
            </a:pPr>
            <a:r>
              <a:rPr lang="en-US" sz="1200" dirty="0">
                <a:solidFill>
                  <a:schemeClr val="tx1"/>
                </a:solidFill>
              </a:rPr>
              <a:t>Title – give it a go. Provide a few iterations</a:t>
            </a:r>
          </a:p>
        </p:txBody>
      </p:sp>
      <p:sp>
        <p:nvSpPr>
          <p:cNvPr id="69" name="Rectangle: Folded Corner 68">
            <a:extLst>
              <a:ext uri="{FF2B5EF4-FFF2-40B4-BE49-F238E27FC236}">
                <a16:creationId xmlns:a16="http://schemas.microsoft.com/office/drawing/2014/main" id="{D5F4089D-AEC9-7C97-71F8-7544E5686CD1}"/>
              </a:ext>
            </a:extLst>
          </p:cNvPr>
          <p:cNvSpPr/>
          <p:nvPr/>
        </p:nvSpPr>
        <p:spPr bwMode="ltGray">
          <a:xfrm>
            <a:off x="3971969" y="2380049"/>
            <a:ext cx="2178705" cy="479278"/>
          </a:xfrm>
          <a:prstGeom prst="folded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These can be bullets too.</a:t>
            </a:r>
          </a:p>
        </p:txBody>
      </p:sp>
    </p:spTree>
    <p:extLst>
      <p:ext uri="{BB962C8B-B14F-4D97-AF65-F5344CB8AC3E}">
        <p14:creationId xmlns:p14="http://schemas.microsoft.com/office/powerpoint/2010/main" val="182932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72727D5-7509-CC3D-1CA8-E041EF41AB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11" name="Object 10" hidden="1">
                        <a:extLst>
                          <a:ext uri="{FF2B5EF4-FFF2-40B4-BE49-F238E27FC236}">
                            <a16:creationId xmlns:a16="http://schemas.microsoft.com/office/drawing/2014/main" id="{072727D5-7509-CC3D-1CA8-E041EF41AB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146E5E9-5EBA-D66E-8E08-88FB3B995E64}"/>
              </a:ext>
            </a:extLst>
          </p:cNvPr>
          <p:cNvSpPr/>
          <p:nvPr/>
        </p:nvSpPr>
        <p:spPr bwMode="ltGray">
          <a:xfrm>
            <a:off x="7569429" y="1443358"/>
            <a:ext cx="3747809" cy="50517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HP Gaming</a:t>
            </a:r>
          </a:p>
        </p:txBody>
      </p:sp>
      <p:sp>
        <p:nvSpPr>
          <p:cNvPr id="2" name="Title 1">
            <a:extLst>
              <a:ext uri="{FF2B5EF4-FFF2-40B4-BE49-F238E27FC236}">
                <a16:creationId xmlns:a16="http://schemas.microsoft.com/office/drawing/2014/main" id="{8C87D02A-1D94-60C4-1230-AFDBE973899C}"/>
              </a:ext>
            </a:extLst>
          </p:cNvPr>
          <p:cNvSpPr>
            <a:spLocks noGrp="1"/>
          </p:cNvSpPr>
          <p:nvPr>
            <p:ph type="title"/>
          </p:nvPr>
        </p:nvSpPr>
        <p:spPr/>
        <p:txBody>
          <a:bodyPr vert="horz"/>
          <a:lstStyle/>
          <a:p>
            <a:r>
              <a:rPr lang="en-US" dirty="0"/>
              <a:t>Amazon’s end-to-end approach to Cloud gaming</a:t>
            </a:r>
          </a:p>
        </p:txBody>
      </p:sp>
      <p:sp>
        <p:nvSpPr>
          <p:cNvPr id="3" name="Slide Number Placeholder 2">
            <a:extLst>
              <a:ext uri="{FF2B5EF4-FFF2-40B4-BE49-F238E27FC236}">
                <a16:creationId xmlns:a16="http://schemas.microsoft.com/office/drawing/2014/main" id="{CDE62377-E1CD-2D30-5790-85585A01A124}"/>
              </a:ext>
            </a:extLst>
          </p:cNvPr>
          <p:cNvSpPr>
            <a:spLocks noGrp="1"/>
          </p:cNvSpPr>
          <p:nvPr>
            <p:ph type="sldNum" sz="quarter" idx="12"/>
          </p:nvPr>
        </p:nvSpPr>
        <p:spPr/>
        <p:txBody>
          <a:bodyPr/>
          <a:lstStyle/>
          <a:p>
            <a:pPr algn="l"/>
            <a:fld id="{7EAD36D4-32FF-544B-9EC2-1F035E0F636E}" type="slidenum">
              <a:rPr lang="en-US" smtClean="0">
                <a:solidFill>
                  <a:schemeClr val="tx1"/>
                </a:solidFill>
              </a:rPr>
              <a:pPr algn="l"/>
              <a:t>5</a:t>
            </a:fld>
            <a:endParaRPr lang="en-US">
              <a:solidFill>
                <a:schemeClr val="tx1"/>
              </a:solidFill>
            </a:endParaRPr>
          </a:p>
        </p:txBody>
      </p:sp>
      <p:sp>
        <p:nvSpPr>
          <p:cNvPr id="4" name="Rectangle 3">
            <a:extLst>
              <a:ext uri="{FF2B5EF4-FFF2-40B4-BE49-F238E27FC236}">
                <a16:creationId xmlns:a16="http://schemas.microsoft.com/office/drawing/2014/main" id="{57738DD8-C0A0-8C0C-C964-89A8545A44FA}"/>
              </a:ext>
            </a:extLst>
          </p:cNvPr>
          <p:cNvSpPr/>
          <p:nvPr/>
        </p:nvSpPr>
        <p:spPr bwMode="ltGray">
          <a:xfrm>
            <a:off x="2866214" y="1443358"/>
            <a:ext cx="4354676" cy="5051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Amazon Luna</a:t>
            </a:r>
          </a:p>
        </p:txBody>
      </p:sp>
      <p:sp>
        <p:nvSpPr>
          <p:cNvPr id="6" name="Rectangle 5">
            <a:extLst>
              <a:ext uri="{FF2B5EF4-FFF2-40B4-BE49-F238E27FC236}">
                <a16:creationId xmlns:a16="http://schemas.microsoft.com/office/drawing/2014/main" id="{AB32143C-8C2B-58C5-7653-7A4CA5E2EF92}"/>
              </a:ext>
            </a:extLst>
          </p:cNvPr>
          <p:cNvSpPr/>
          <p:nvPr/>
        </p:nvSpPr>
        <p:spPr bwMode="ltGray">
          <a:xfrm>
            <a:off x="298450" y="1861603"/>
            <a:ext cx="11551846" cy="1049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132A3DC2-50C5-5CB2-92B8-AE6FFC1F16D9}"/>
              </a:ext>
            </a:extLst>
          </p:cNvPr>
          <p:cNvSpPr/>
          <p:nvPr/>
        </p:nvSpPr>
        <p:spPr bwMode="ltGray">
          <a:xfrm>
            <a:off x="298450" y="3013763"/>
            <a:ext cx="11551846" cy="1049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4088FF1-650B-EBBA-EF02-1C9F2492305C}"/>
              </a:ext>
            </a:extLst>
          </p:cNvPr>
          <p:cNvSpPr/>
          <p:nvPr/>
        </p:nvSpPr>
        <p:spPr bwMode="ltGray">
          <a:xfrm>
            <a:off x="298450" y="4165923"/>
            <a:ext cx="11551846" cy="1049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875744C1-66C7-AB9A-DEC1-2261F56BDC17}"/>
              </a:ext>
            </a:extLst>
          </p:cNvPr>
          <p:cNvSpPr/>
          <p:nvPr/>
        </p:nvSpPr>
        <p:spPr bwMode="ltGray">
          <a:xfrm>
            <a:off x="298450" y="5318082"/>
            <a:ext cx="11551846" cy="1049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C97B78A9-ECA5-164C-0E9C-5B9F72CEE4A5}"/>
              </a:ext>
            </a:extLst>
          </p:cNvPr>
          <p:cNvSpPr txBox="1"/>
          <p:nvPr/>
        </p:nvSpPr>
        <p:spPr>
          <a:xfrm>
            <a:off x="341704" y="1500764"/>
            <a:ext cx="2044757" cy="369332"/>
          </a:xfrm>
          <a:prstGeom prst="rect">
            <a:avLst/>
          </a:prstGeom>
          <a:noFill/>
        </p:spPr>
        <p:txBody>
          <a:bodyPr wrap="square" rtlCol="0">
            <a:spAutoFit/>
          </a:bodyPr>
          <a:lstStyle/>
          <a:p>
            <a:r>
              <a:rPr lang="en-US" dirty="0"/>
              <a:t>Cloud Gaming</a:t>
            </a:r>
          </a:p>
        </p:txBody>
      </p:sp>
      <p:sp>
        <p:nvSpPr>
          <p:cNvPr id="13" name="Rectangle 12">
            <a:extLst>
              <a:ext uri="{FF2B5EF4-FFF2-40B4-BE49-F238E27FC236}">
                <a16:creationId xmlns:a16="http://schemas.microsoft.com/office/drawing/2014/main" id="{7B4090F4-7E48-2221-2947-A14AC3FE2EBE}"/>
              </a:ext>
            </a:extLst>
          </p:cNvPr>
          <p:cNvSpPr/>
          <p:nvPr/>
        </p:nvSpPr>
        <p:spPr bwMode="ltGray">
          <a:xfrm>
            <a:off x="341704" y="4508953"/>
            <a:ext cx="2391540" cy="309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Portfolio &amp; Access</a:t>
            </a:r>
          </a:p>
        </p:txBody>
      </p:sp>
      <p:sp>
        <p:nvSpPr>
          <p:cNvPr id="33" name="Rectangle 32">
            <a:extLst>
              <a:ext uri="{FF2B5EF4-FFF2-40B4-BE49-F238E27FC236}">
                <a16:creationId xmlns:a16="http://schemas.microsoft.com/office/drawing/2014/main" id="{9DCD19A1-C573-98F4-3AFD-5E4FDFDAEC58}"/>
              </a:ext>
            </a:extLst>
          </p:cNvPr>
          <p:cNvSpPr/>
          <p:nvPr/>
        </p:nvSpPr>
        <p:spPr bwMode="ltGray">
          <a:xfrm>
            <a:off x="341704" y="4793769"/>
            <a:ext cx="1812398" cy="309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Software &amp; Platform</a:t>
            </a:r>
          </a:p>
        </p:txBody>
      </p:sp>
      <p:sp>
        <p:nvSpPr>
          <p:cNvPr id="34" name="Rectangle 33">
            <a:extLst>
              <a:ext uri="{FF2B5EF4-FFF2-40B4-BE49-F238E27FC236}">
                <a16:creationId xmlns:a16="http://schemas.microsoft.com/office/drawing/2014/main" id="{DA52C9EE-AA88-5F1E-196C-75CCBD725F87}"/>
              </a:ext>
            </a:extLst>
          </p:cNvPr>
          <p:cNvSpPr/>
          <p:nvPr/>
        </p:nvSpPr>
        <p:spPr bwMode="ltGray">
          <a:xfrm>
            <a:off x="341704" y="1921570"/>
            <a:ext cx="1812398" cy="309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Input/Output</a:t>
            </a:r>
          </a:p>
        </p:txBody>
      </p:sp>
      <p:pic>
        <p:nvPicPr>
          <p:cNvPr id="35" name="Picture 34" descr="Icon&#10;&#10;Description automatically generated with medium confidence">
            <a:extLst>
              <a:ext uri="{FF2B5EF4-FFF2-40B4-BE49-F238E27FC236}">
                <a16:creationId xmlns:a16="http://schemas.microsoft.com/office/drawing/2014/main" id="{2F0F94F2-C645-E3FA-7D1D-52DF4C5977F6}"/>
              </a:ext>
            </a:extLst>
          </p:cNvPr>
          <p:cNvPicPr>
            <a:picLocks noChangeAspect="1"/>
          </p:cNvPicPr>
          <p:nvPr/>
        </p:nvPicPr>
        <p:blipFill>
          <a:blip r:embed="rId5"/>
          <a:stretch>
            <a:fillRect/>
          </a:stretch>
        </p:blipFill>
        <p:spPr>
          <a:xfrm>
            <a:off x="6258388" y="1963625"/>
            <a:ext cx="633362" cy="215167"/>
          </a:xfrm>
          <a:prstGeom prst="rect">
            <a:avLst/>
          </a:prstGeom>
        </p:spPr>
      </p:pic>
      <p:pic>
        <p:nvPicPr>
          <p:cNvPr id="37" name="Picture 36" descr="Shape&#10;&#10;Description automatically generated with medium confidence">
            <a:extLst>
              <a:ext uri="{FF2B5EF4-FFF2-40B4-BE49-F238E27FC236}">
                <a16:creationId xmlns:a16="http://schemas.microsoft.com/office/drawing/2014/main" id="{CB8B02F7-C7FA-A6B0-C3DC-CC0A3F594321}"/>
              </a:ext>
            </a:extLst>
          </p:cNvPr>
          <p:cNvPicPr>
            <a:picLocks noChangeAspect="1"/>
          </p:cNvPicPr>
          <p:nvPr/>
        </p:nvPicPr>
        <p:blipFill>
          <a:blip r:embed="rId6"/>
          <a:stretch>
            <a:fillRect/>
          </a:stretch>
        </p:blipFill>
        <p:spPr>
          <a:xfrm>
            <a:off x="6149039" y="2648161"/>
            <a:ext cx="852060" cy="205498"/>
          </a:xfrm>
          <a:prstGeom prst="rect">
            <a:avLst/>
          </a:prstGeom>
        </p:spPr>
      </p:pic>
      <p:pic>
        <p:nvPicPr>
          <p:cNvPr id="38" name="Picture 37" descr="Icon&#10;&#10;Description automatically generated">
            <a:extLst>
              <a:ext uri="{FF2B5EF4-FFF2-40B4-BE49-F238E27FC236}">
                <a16:creationId xmlns:a16="http://schemas.microsoft.com/office/drawing/2014/main" id="{D855D0C4-24CB-8361-CF9C-B38A8E9DE1E7}"/>
              </a:ext>
            </a:extLst>
          </p:cNvPr>
          <p:cNvPicPr>
            <a:picLocks noChangeAspect="1"/>
          </p:cNvPicPr>
          <p:nvPr/>
        </p:nvPicPr>
        <p:blipFill>
          <a:blip r:embed="rId7"/>
          <a:stretch>
            <a:fillRect/>
          </a:stretch>
        </p:blipFill>
        <p:spPr>
          <a:xfrm>
            <a:off x="6215935" y="2375138"/>
            <a:ext cx="718269" cy="221899"/>
          </a:xfrm>
          <a:prstGeom prst="rect">
            <a:avLst/>
          </a:prstGeom>
        </p:spPr>
      </p:pic>
      <p:cxnSp>
        <p:nvCxnSpPr>
          <p:cNvPr id="40" name="Straight Connector 39">
            <a:extLst>
              <a:ext uri="{FF2B5EF4-FFF2-40B4-BE49-F238E27FC236}">
                <a16:creationId xmlns:a16="http://schemas.microsoft.com/office/drawing/2014/main" id="{73597062-EC81-454B-22EF-11E97DAB5E1E}"/>
              </a:ext>
            </a:extLst>
          </p:cNvPr>
          <p:cNvCxnSpPr/>
          <p:nvPr/>
        </p:nvCxnSpPr>
        <p:spPr bwMode="black">
          <a:xfrm>
            <a:off x="5929248" y="1963625"/>
            <a:ext cx="0" cy="890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DF436A5-B8AA-9091-F0F5-F1359F497A56}"/>
              </a:ext>
            </a:extLst>
          </p:cNvPr>
          <p:cNvSpPr txBox="1"/>
          <p:nvPr/>
        </p:nvSpPr>
        <p:spPr>
          <a:xfrm>
            <a:off x="3038433" y="1952112"/>
            <a:ext cx="2686898" cy="738664"/>
          </a:xfrm>
          <a:prstGeom prst="rect">
            <a:avLst/>
          </a:prstGeom>
          <a:noFill/>
        </p:spPr>
        <p:txBody>
          <a:bodyPr wrap="square" rtlCol="0">
            <a:spAutoFit/>
          </a:bodyPr>
          <a:lstStyle/>
          <a:p>
            <a:r>
              <a:rPr lang="en-US" sz="1200" b="1" spc="300" dirty="0"/>
              <a:t>FLEXIBILITY </a:t>
            </a:r>
          </a:p>
          <a:p>
            <a:r>
              <a:rPr lang="en-US" sz="1000" dirty="0"/>
              <a:t>Luna works with proprietary controllers AND other platform controllers, enabling gamers to play with what they have</a:t>
            </a:r>
          </a:p>
        </p:txBody>
      </p:sp>
      <p:sp>
        <p:nvSpPr>
          <p:cNvPr id="49" name="Rectangle: Folded Corner 48">
            <a:extLst>
              <a:ext uri="{FF2B5EF4-FFF2-40B4-BE49-F238E27FC236}">
                <a16:creationId xmlns:a16="http://schemas.microsoft.com/office/drawing/2014/main" id="{48B9D3DD-C139-39E5-D249-6A657802826B}"/>
              </a:ext>
            </a:extLst>
          </p:cNvPr>
          <p:cNvSpPr/>
          <p:nvPr/>
        </p:nvSpPr>
        <p:spPr bwMode="ltGray">
          <a:xfrm>
            <a:off x="8315710" y="1989599"/>
            <a:ext cx="2178705" cy="1402353"/>
          </a:xfrm>
          <a:prstGeom prst="folded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HP Gaming Options:</a:t>
            </a:r>
          </a:p>
          <a:p>
            <a:pPr marL="171450" indent="-171450">
              <a:buFont typeface="Arial" panose="020B0604020202020204" pitchFamily="34" charset="0"/>
              <a:buChar char="•"/>
            </a:pPr>
            <a:r>
              <a:rPr lang="en-US" sz="1200" dirty="0">
                <a:solidFill>
                  <a:schemeClr val="tx1"/>
                </a:solidFill>
              </a:rPr>
              <a:t>HP’s existing offerings OR</a:t>
            </a:r>
          </a:p>
          <a:p>
            <a:pPr marL="171450" indent="-171450">
              <a:buFont typeface="Arial" panose="020B0604020202020204" pitchFamily="34" charset="0"/>
              <a:buChar char="•"/>
            </a:pPr>
            <a:r>
              <a:rPr lang="en-US" sz="1200" dirty="0">
                <a:solidFill>
                  <a:schemeClr val="tx1"/>
                </a:solidFill>
              </a:rPr>
              <a:t>What does HP need to invest in</a:t>
            </a:r>
          </a:p>
        </p:txBody>
      </p:sp>
    </p:spTree>
    <p:extLst>
      <p:ext uri="{BB962C8B-B14F-4D97-AF65-F5344CB8AC3E}">
        <p14:creationId xmlns:p14="http://schemas.microsoft.com/office/powerpoint/2010/main" val="3190702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C27D1ED-B913-FE48-F6A6-08DD93704A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 name="Object 3" hidden="1">
                        <a:extLst>
                          <a:ext uri="{FF2B5EF4-FFF2-40B4-BE49-F238E27FC236}">
                            <a16:creationId xmlns:a16="http://schemas.microsoft.com/office/drawing/2014/main" id="{9C27D1ED-B913-FE48-F6A6-08DD93704A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1F9859F-9EDC-4D49-B419-213C403584F3}"/>
              </a:ext>
            </a:extLst>
          </p:cNvPr>
          <p:cNvSpPr>
            <a:spLocks noGrp="1"/>
          </p:cNvSpPr>
          <p:nvPr>
            <p:ph type="title"/>
          </p:nvPr>
        </p:nvSpPr>
        <p:spPr/>
        <p:txBody>
          <a:bodyPr vert="horz"/>
          <a:lstStyle/>
          <a:p>
            <a:r>
              <a:rPr lang="en-US" dirty="0"/>
              <a:t>Icons (Black ONLY)</a:t>
            </a:r>
          </a:p>
        </p:txBody>
      </p:sp>
      <p:sp>
        <p:nvSpPr>
          <p:cNvPr id="5" name="Footer Placeholder 4">
            <a:extLst>
              <a:ext uri="{FF2B5EF4-FFF2-40B4-BE49-F238E27FC236}">
                <a16:creationId xmlns:a16="http://schemas.microsoft.com/office/drawing/2014/main" id="{318D6AC3-8ACF-42CC-B03D-B35753901062}"/>
              </a:ext>
            </a:extLst>
          </p:cNvPr>
          <p:cNvSpPr>
            <a:spLocks noGrp="1"/>
          </p:cNvSpPr>
          <p:nvPr>
            <p:ph type="ftr" sz="quarter" idx="10"/>
          </p:nvPr>
        </p:nvSpPr>
        <p:spPr>
          <a:xfrm>
            <a:off x="621388" y="6556841"/>
            <a:ext cx="1684757" cy="99643"/>
          </a:xfrm>
          <a:prstGeom prst="rect">
            <a:avLst/>
          </a:prstGeom>
        </p:spPr>
        <p:txBody>
          <a:bodyPr vert="horz" wrap="none" lIns="0" tIns="0" rIns="0" bIns="0" rtlCol="0" anchor="b" anchorCtr="0">
            <a:spAutoFit/>
          </a:bodyPr>
          <a:lstStyle>
            <a:defPPr>
              <a:defRPr lang="en-US"/>
            </a:defPPr>
            <a:lvl1pPr marL="0" indent="0" algn="l" defTabSz="914400" rtl="0" eaLnBrk="1" latinLnBrk="0" hangingPunct="1">
              <a:lnSpc>
                <a:spcPct val="90000"/>
              </a:lnSpc>
              <a:spcBef>
                <a:spcPct val="46296"/>
              </a:spcBef>
              <a:buFont typeface="Forma DJR Micro" panose="00000000000000090000" pitchFamily="2" charset="0"/>
              <a:buNone/>
              <a:tabLst>
                <a:tab pos="225425" algn="l"/>
              </a:tabLst>
              <a:defRPr sz="700" kern="1200">
                <a:solidFill>
                  <a:schemeClr val="tx1"/>
                </a:solidFill>
                <a:latin typeface="+mn-lt"/>
                <a:ea typeface="+mn-ea"/>
                <a:cs typeface="+mn-cs"/>
              </a:defRPr>
            </a:lvl1pPr>
            <a:lvl2pPr marL="180975" indent="-166688" algn="l" defTabSz="914400" rtl="0" eaLnBrk="1" fontAlgn="ctr" latinLnBrk="0" hangingPunct="1">
              <a:lnSpc>
                <a:spcPct val="90000"/>
              </a:lnSpc>
              <a:spcBef>
                <a:spcPct val="23148"/>
              </a:spcBef>
              <a:buClrTx/>
              <a:buFont typeface="Forma DJR Micro" panose="00000000000000090000" pitchFamily="2" charset="0"/>
              <a:buChar char="•"/>
              <a:tabLst/>
              <a:defRPr sz="1800" kern="1200">
                <a:solidFill>
                  <a:schemeClr val="tx1"/>
                </a:solidFill>
                <a:latin typeface="+mn-lt"/>
                <a:ea typeface="+mn-ea"/>
                <a:cs typeface="+mn-cs"/>
              </a:defRPr>
            </a:lvl2pPr>
            <a:lvl3pPr marL="520700" indent="-161925" algn="l" defTabSz="914400" rtl="0" eaLnBrk="1" latinLnBrk="0" hangingPunct="1">
              <a:lnSpc>
                <a:spcPct val="92000"/>
              </a:lnSpc>
              <a:spcBef>
                <a:spcPct val="17857"/>
              </a:spcBef>
              <a:buFont typeface="Forma DJR Micro" panose="00000000000000090000" pitchFamily="2" charset="0"/>
              <a:buChar char="›"/>
              <a:tabLst/>
              <a:defRPr sz="1400" kern="1200">
                <a:solidFill>
                  <a:schemeClr val="tx1"/>
                </a:solidFill>
                <a:latin typeface="+mn-lt"/>
                <a:ea typeface="+mn-ea"/>
                <a:cs typeface="+mn-cs"/>
              </a:defRPr>
            </a:lvl3pPr>
            <a:lvl4pPr marL="715963" indent="-180975"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mn-lt"/>
                <a:ea typeface="+mn-ea"/>
                <a:cs typeface="+mn-cs"/>
              </a:defRPr>
            </a:lvl4pPr>
            <a:lvl5pPr marL="896938" indent="-134938"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Forma DJR Micro" pitchFamily="2" charset="77"/>
                <a:ea typeface="+mn-ea"/>
                <a:cs typeface="+mn-cs"/>
              </a:defRPr>
            </a:lvl5pPr>
            <a:lvl6pPr marL="1074738" indent="-177800"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6pPr>
            <a:lvl7pPr marL="1255713" indent="-139700" algn="l" defTabSz="914400" rtl="0" eaLnBrk="1" fontAlgn="ctr"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7pPr>
            <a:lvl8pPr marL="1436688" indent="-134938"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8pPr>
            <a:lvl9pPr marL="1614488" indent="-180975"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9pPr>
          </a:lstStyle>
          <a:p>
            <a:r>
              <a:rPr lang="en-US"/>
              <a:t>Private / HP Confidential / Internal Use Only</a:t>
            </a:r>
            <a:endParaRPr lang="en-US" dirty="0"/>
          </a:p>
        </p:txBody>
      </p:sp>
      <p:sp>
        <p:nvSpPr>
          <p:cNvPr id="6" name="Slide Number Placeholder 5">
            <a:extLst>
              <a:ext uri="{FF2B5EF4-FFF2-40B4-BE49-F238E27FC236}">
                <a16:creationId xmlns:a16="http://schemas.microsoft.com/office/drawing/2014/main" id="{7F6C0BDD-0E51-4465-89ED-F94D305E8A8B}"/>
              </a:ext>
            </a:extLst>
          </p:cNvPr>
          <p:cNvSpPr>
            <a:spLocks noGrp="1"/>
          </p:cNvSpPr>
          <p:nvPr>
            <p:ph type="sldNum" sz="quarter" idx="11"/>
          </p:nvPr>
        </p:nvSpPr>
        <p:spPr>
          <a:xfrm>
            <a:off x="300878" y="6556841"/>
            <a:ext cx="109004" cy="99643"/>
          </a:xfrm>
          <a:prstGeom prst="rect">
            <a:avLst/>
          </a:prstGeom>
        </p:spPr>
        <p:txBody>
          <a:bodyPr vert="horz" wrap="none" lIns="0" tIns="0" rIns="0" bIns="0" rtlCol="0" anchor="b" anchorCtr="0">
            <a:spAutoFit/>
          </a:bodyPr>
          <a:lstStyle>
            <a:defPPr>
              <a:defRPr lang="en-US"/>
            </a:defPPr>
            <a:lvl1pPr marL="0" indent="0" algn="l" defTabSz="914400" rtl="0" eaLnBrk="1" latinLnBrk="0" hangingPunct="1">
              <a:lnSpc>
                <a:spcPct val="90000"/>
              </a:lnSpc>
              <a:spcBef>
                <a:spcPct val="46296"/>
              </a:spcBef>
              <a:buFont typeface="Forma DJR Micro" panose="00000000000000090000" pitchFamily="2" charset="0"/>
              <a:buNone/>
              <a:tabLst>
                <a:tab pos="225425" algn="l"/>
              </a:tabLst>
              <a:defRPr sz="700" kern="1200">
                <a:solidFill>
                  <a:schemeClr val="tx1"/>
                </a:solidFill>
                <a:latin typeface="+mn-lt"/>
                <a:ea typeface="+mn-ea"/>
                <a:cs typeface="+mn-cs"/>
              </a:defRPr>
            </a:lvl1pPr>
            <a:lvl2pPr marL="180975" indent="-166688" algn="l" defTabSz="914400" rtl="0" eaLnBrk="1" fontAlgn="ctr" latinLnBrk="0" hangingPunct="1">
              <a:lnSpc>
                <a:spcPct val="90000"/>
              </a:lnSpc>
              <a:spcBef>
                <a:spcPct val="23148"/>
              </a:spcBef>
              <a:buClrTx/>
              <a:buFont typeface="Forma DJR Micro" panose="00000000000000090000" pitchFamily="2" charset="0"/>
              <a:buChar char="•"/>
              <a:tabLst/>
              <a:defRPr sz="1800" kern="1200">
                <a:solidFill>
                  <a:schemeClr val="tx1"/>
                </a:solidFill>
                <a:latin typeface="+mn-lt"/>
                <a:ea typeface="+mn-ea"/>
                <a:cs typeface="+mn-cs"/>
              </a:defRPr>
            </a:lvl2pPr>
            <a:lvl3pPr marL="520700" indent="-161925" algn="l" defTabSz="914400" rtl="0" eaLnBrk="1" latinLnBrk="0" hangingPunct="1">
              <a:lnSpc>
                <a:spcPct val="92000"/>
              </a:lnSpc>
              <a:spcBef>
                <a:spcPct val="17857"/>
              </a:spcBef>
              <a:buFont typeface="Forma DJR Micro" panose="00000000000000090000" pitchFamily="2" charset="0"/>
              <a:buChar char="›"/>
              <a:tabLst/>
              <a:defRPr sz="1400" kern="1200">
                <a:solidFill>
                  <a:schemeClr val="tx1"/>
                </a:solidFill>
                <a:latin typeface="+mn-lt"/>
                <a:ea typeface="+mn-ea"/>
                <a:cs typeface="+mn-cs"/>
              </a:defRPr>
            </a:lvl3pPr>
            <a:lvl4pPr marL="715963" indent="-180975"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mn-lt"/>
                <a:ea typeface="+mn-ea"/>
                <a:cs typeface="+mn-cs"/>
              </a:defRPr>
            </a:lvl4pPr>
            <a:lvl5pPr marL="896938" indent="-134938"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Forma DJR Micro" pitchFamily="2" charset="77"/>
                <a:ea typeface="+mn-ea"/>
                <a:cs typeface="+mn-cs"/>
              </a:defRPr>
            </a:lvl5pPr>
            <a:lvl6pPr marL="1074738" indent="-177800"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6pPr>
            <a:lvl7pPr marL="1255713" indent="-139700" algn="l" defTabSz="914400" rtl="0" eaLnBrk="1" fontAlgn="ctr"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7pPr>
            <a:lvl8pPr marL="1436688" indent="-134938"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8pPr>
            <a:lvl9pPr marL="1614488" indent="-180975"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9pPr>
          </a:lstStyle>
          <a:p>
            <a:fld id="{B71A6B67-5149-4CA8-8884-0AC28C15FDCE}" type="slidenum">
              <a:rPr lang="en-US" smtClean="0"/>
              <a:pPr/>
              <a:t>6</a:t>
            </a:fld>
            <a:endParaRPr lang="en-US" dirty="0"/>
          </a:p>
        </p:txBody>
      </p:sp>
      <p:pic>
        <p:nvPicPr>
          <p:cNvPr id="107" name="Graphic 106">
            <a:extLst>
              <a:ext uri="{FF2B5EF4-FFF2-40B4-BE49-F238E27FC236}">
                <a16:creationId xmlns:a16="http://schemas.microsoft.com/office/drawing/2014/main" id="{73A264DB-A41E-4D94-A675-BA741DB235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6561" y="1664415"/>
            <a:ext cx="408081" cy="408081"/>
          </a:xfrm>
          <a:prstGeom prst="rect">
            <a:avLst/>
          </a:prstGeom>
        </p:spPr>
      </p:pic>
      <p:pic>
        <p:nvPicPr>
          <p:cNvPr id="108" name="Graphic 107">
            <a:extLst>
              <a:ext uri="{FF2B5EF4-FFF2-40B4-BE49-F238E27FC236}">
                <a16:creationId xmlns:a16="http://schemas.microsoft.com/office/drawing/2014/main" id="{DF278C5C-2B0D-4642-90A4-1B728A674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6561" y="2391222"/>
            <a:ext cx="408081" cy="316262"/>
          </a:xfrm>
          <a:prstGeom prst="rect">
            <a:avLst/>
          </a:prstGeom>
        </p:spPr>
      </p:pic>
      <p:pic>
        <p:nvPicPr>
          <p:cNvPr id="109" name="Graphic 108">
            <a:extLst>
              <a:ext uri="{FF2B5EF4-FFF2-40B4-BE49-F238E27FC236}">
                <a16:creationId xmlns:a16="http://schemas.microsoft.com/office/drawing/2014/main" id="{6CAA1D38-775E-4F9E-8042-390AB70981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6561" y="3814590"/>
            <a:ext cx="408081" cy="326465"/>
          </a:xfrm>
          <a:prstGeom prst="rect">
            <a:avLst/>
          </a:prstGeom>
        </p:spPr>
      </p:pic>
      <p:pic>
        <p:nvPicPr>
          <p:cNvPr id="111" name="Graphic 110">
            <a:extLst>
              <a:ext uri="{FF2B5EF4-FFF2-40B4-BE49-F238E27FC236}">
                <a16:creationId xmlns:a16="http://schemas.microsoft.com/office/drawing/2014/main" id="{0A17DFB3-4322-48A3-8BF9-C1F92C9BB3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0836" y="3051014"/>
            <a:ext cx="326465" cy="367273"/>
          </a:xfrm>
          <a:prstGeom prst="rect">
            <a:avLst/>
          </a:prstGeom>
        </p:spPr>
      </p:pic>
      <p:pic>
        <p:nvPicPr>
          <p:cNvPr id="112" name="Graphic 111">
            <a:extLst>
              <a:ext uri="{FF2B5EF4-FFF2-40B4-BE49-F238E27FC236}">
                <a16:creationId xmlns:a16="http://schemas.microsoft.com/office/drawing/2014/main" id="{5D43B4CE-B59D-4979-AACC-3CB2BAD4BF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47565" y="4504084"/>
            <a:ext cx="275455" cy="408081"/>
          </a:xfrm>
          <a:prstGeom prst="rect">
            <a:avLst/>
          </a:prstGeom>
        </p:spPr>
      </p:pic>
      <p:pic>
        <p:nvPicPr>
          <p:cNvPr id="113" name="Graphic 112">
            <a:extLst>
              <a:ext uri="{FF2B5EF4-FFF2-40B4-BE49-F238E27FC236}">
                <a16:creationId xmlns:a16="http://schemas.microsoft.com/office/drawing/2014/main" id="{71953299-6CB7-45F0-BB23-8436BBECCE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86529" y="5317755"/>
            <a:ext cx="408081" cy="285656"/>
          </a:xfrm>
          <a:prstGeom prst="rect">
            <a:avLst/>
          </a:prstGeom>
        </p:spPr>
      </p:pic>
      <p:pic>
        <p:nvPicPr>
          <p:cNvPr id="114" name="Graphic 113">
            <a:extLst>
              <a:ext uri="{FF2B5EF4-FFF2-40B4-BE49-F238E27FC236}">
                <a16:creationId xmlns:a16="http://schemas.microsoft.com/office/drawing/2014/main" id="{3D2C5ECC-A0FF-4921-8EDA-4203D8E849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86529" y="5962824"/>
            <a:ext cx="408081" cy="265252"/>
          </a:xfrm>
          <a:prstGeom prst="rect">
            <a:avLst/>
          </a:prstGeom>
        </p:spPr>
      </p:pic>
      <p:pic>
        <p:nvPicPr>
          <p:cNvPr id="115" name="Graphic 114">
            <a:extLst>
              <a:ext uri="{FF2B5EF4-FFF2-40B4-BE49-F238E27FC236}">
                <a16:creationId xmlns:a16="http://schemas.microsoft.com/office/drawing/2014/main" id="{C4154E30-031D-49EF-8036-20294D413E0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90594" y="3094707"/>
            <a:ext cx="408081" cy="326465"/>
          </a:xfrm>
          <a:prstGeom prst="rect">
            <a:avLst/>
          </a:prstGeom>
        </p:spPr>
      </p:pic>
      <p:pic>
        <p:nvPicPr>
          <p:cNvPr id="116" name="Graphic 115">
            <a:extLst>
              <a:ext uri="{FF2B5EF4-FFF2-40B4-BE49-F238E27FC236}">
                <a16:creationId xmlns:a16="http://schemas.microsoft.com/office/drawing/2014/main" id="{1ED37B5F-27D5-4F84-8ACF-473DC08EFF9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190594" y="2365717"/>
            <a:ext cx="367273" cy="367273"/>
          </a:xfrm>
          <a:prstGeom prst="rect">
            <a:avLst/>
          </a:prstGeom>
        </p:spPr>
      </p:pic>
      <p:pic>
        <p:nvPicPr>
          <p:cNvPr id="117" name="Graphic 116">
            <a:extLst>
              <a:ext uri="{FF2B5EF4-FFF2-40B4-BE49-F238E27FC236}">
                <a16:creationId xmlns:a16="http://schemas.microsoft.com/office/drawing/2014/main" id="{F4240013-7909-487D-839E-DC7172FCF83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90594" y="1664415"/>
            <a:ext cx="367273" cy="367273"/>
          </a:xfrm>
          <a:prstGeom prst="rect">
            <a:avLst/>
          </a:prstGeom>
        </p:spPr>
      </p:pic>
      <p:pic>
        <p:nvPicPr>
          <p:cNvPr id="118" name="Graphic 117">
            <a:extLst>
              <a:ext uri="{FF2B5EF4-FFF2-40B4-BE49-F238E27FC236}">
                <a16:creationId xmlns:a16="http://schemas.microsoft.com/office/drawing/2014/main" id="{9309F869-D96A-4B6D-96BF-EF26CB428DC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190594" y="3824792"/>
            <a:ext cx="408081" cy="306060"/>
          </a:xfrm>
          <a:prstGeom prst="rect">
            <a:avLst/>
          </a:prstGeom>
        </p:spPr>
      </p:pic>
      <p:pic>
        <p:nvPicPr>
          <p:cNvPr id="119" name="Graphic 118">
            <a:extLst>
              <a:ext uri="{FF2B5EF4-FFF2-40B4-BE49-F238E27FC236}">
                <a16:creationId xmlns:a16="http://schemas.microsoft.com/office/drawing/2014/main" id="{A7C679D6-DA39-4719-8783-54DC751AE98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99830" y="4504084"/>
            <a:ext cx="204040" cy="408081"/>
          </a:xfrm>
          <a:prstGeom prst="rect">
            <a:avLst/>
          </a:prstGeom>
        </p:spPr>
      </p:pic>
      <p:pic>
        <p:nvPicPr>
          <p:cNvPr id="120" name="Graphic 119">
            <a:extLst>
              <a:ext uri="{FF2B5EF4-FFF2-40B4-BE49-F238E27FC236}">
                <a16:creationId xmlns:a16="http://schemas.microsoft.com/office/drawing/2014/main" id="{F0AA4A3C-FAA0-4A9C-8EDA-C64CA1C191B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00562" y="5255204"/>
            <a:ext cx="408081" cy="408081"/>
          </a:xfrm>
          <a:prstGeom prst="rect">
            <a:avLst/>
          </a:prstGeom>
        </p:spPr>
      </p:pic>
      <p:pic>
        <p:nvPicPr>
          <p:cNvPr id="121" name="Graphic 120">
            <a:extLst>
              <a:ext uri="{FF2B5EF4-FFF2-40B4-BE49-F238E27FC236}">
                <a16:creationId xmlns:a16="http://schemas.microsoft.com/office/drawing/2014/main" id="{66CF8EB0-0E53-4522-9C8E-B6C7F95E12E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42263" y="5889846"/>
            <a:ext cx="326465" cy="408081"/>
          </a:xfrm>
          <a:prstGeom prst="rect">
            <a:avLst/>
          </a:prstGeom>
        </p:spPr>
      </p:pic>
      <p:pic>
        <p:nvPicPr>
          <p:cNvPr id="122" name="Graphic 121">
            <a:extLst>
              <a:ext uri="{FF2B5EF4-FFF2-40B4-BE49-F238E27FC236}">
                <a16:creationId xmlns:a16="http://schemas.microsoft.com/office/drawing/2014/main" id="{FD333742-D0C2-445C-A714-5F3AB9C635E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599998" y="1664415"/>
            <a:ext cx="387677" cy="367273"/>
          </a:xfrm>
          <a:prstGeom prst="rect">
            <a:avLst/>
          </a:prstGeom>
        </p:spPr>
      </p:pic>
      <p:pic>
        <p:nvPicPr>
          <p:cNvPr id="123" name="Graphic 122">
            <a:extLst>
              <a:ext uri="{FF2B5EF4-FFF2-40B4-BE49-F238E27FC236}">
                <a16:creationId xmlns:a16="http://schemas.microsoft.com/office/drawing/2014/main" id="{FF123D58-828B-464C-BD50-9981DC56C0B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24275" y="2365717"/>
            <a:ext cx="346869" cy="367273"/>
          </a:xfrm>
          <a:prstGeom prst="rect">
            <a:avLst/>
          </a:prstGeom>
        </p:spPr>
      </p:pic>
      <p:pic>
        <p:nvPicPr>
          <p:cNvPr id="124" name="Graphic 123">
            <a:extLst>
              <a:ext uri="{FF2B5EF4-FFF2-40B4-BE49-F238E27FC236}">
                <a16:creationId xmlns:a16="http://schemas.microsoft.com/office/drawing/2014/main" id="{EAF4616B-96C2-432B-8C98-6EE89CC84AD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12135" y="3814590"/>
            <a:ext cx="408081" cy="326465"/>
          </a:xfrm>
          <a:prstGeom prst="rect">
            <a:avLst/>
          </a:prstGeom>
        </p:spPr>
      </p:pic>
      <p:pic>
        <p:nvPicPr>
          <p:cNvPr id="125" name="Graphic 124">
            <a:extLst>
              <a:ext uri="{FF2B5EF4-FFF2-40B4-BE49-F238E27FC236}">
                <a16:creationId xmlns:a16="http://schemas.microsoft.com/office/drawing/2014/main" id="{11FC3CF6-D0DB-49A7-B97C-969D01C1A9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655829" y="3051013"/>
            <a:ext cx="326465" cy="408081"/>
          </a:xfrm>
          <a:prstGeom prst="rect">
            <a:avLst/>
          </a:prstGeom>
        </p:spPr>
      </p:pic>
      <p:pic>
        <p:nvPicPr>
          <p:cNvPr id="126" name="Graphic 125">
            <a:extLst>
              <a:ext uri="{FF2B5EF4-FFF2-40B4-BE49-F238E27FC236}">
                <a16:creationId xmlns:a16="http://schemas.microsoft.com/office/drawing/2014/main" id="{FCFBD3F9-0D48-4D83-950A-70EE07CDA02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655829" y="4504084"/>
            <a:ext cx="326465" cy="408081"/>
          </a:xfrm>
          <a:prstGeom prst="rect">
            <a:avLst/>
          </a:prstGeom>
        </p:spPr>
      </p:pic>
      <p:pic>
        <p:nvPicPr>
          <p:cNvPr id="127" name="Graphic 126">
            <a:extLst>
              <a:ext uri="{FF2B5EF4-FFF2-40B4-BE49-F238E27FC236}">
                <a16:creationId xmlns:a16="http://schemas.microsoft.com/office/drawing/2014/main" id="{4CC77E3F-A1EF-4111-85C6-D61D4A38D6B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613374" y="5300424"/>
            <a:ext cx="408081" cy="275454"/>
          </a:xfrm>
          <a:prstGeom prst="rect">
            <a:avLst/>
          </a:prstGeom>
        </p:spPr>
      </p:pic>
      <p:pic>
        <p:nvPicPr>
          <p:cNvPr id="128" name="Graphic 127">
            <a:extLst>
              <a:ext uri="{FF2B5EF4-FFF2-40B4-BE49-F238E27FC236}">
                <a16:creationId xmlns:a16="http://schemas.microsoft.com/office/drawing/2014/main" id="{0260B55C-1AF3-48BB-A4D0-32DEDB2E41C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622103" y="5941974"/>
            <a:ext cx="408081" cy="306060"/>
          </a:xfrm>
          <a:prstGeom prst="rect">
            <a:avLst/>
          </a:prstGeom>
        </p:spPr>
      </p:pic>
      <p:pic>
        <p:nvPicPr>
          <p:cNvPr id="129" name="Graphic 128">
            <a:extLst>
              <a:ext uri="{FF2B5EF4-FFF2-40B4-BE49-F238E27FC236}">
                <a16:creationId xmlns:a16="http://schemas.microsoft.com/office/drawing/2014/main" id="{E9D371C2-8183-457B-9489-34DC2367FFE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559208" y="1664416"/>
            <a:ext cx="367273" cy="387677"/>
          </a:xfrm>
          <a:prstGeom prst="rect">
            <a:avLst/>
          </a:prstGeom>
        </p:spPr>
      </p:pic>
      <p:pic>
        <p:nvPicPr>
          <p:cNvPr id="130" name="Graphic 129">
            <a:extLst>
              <a:ext uri="{FF2B5EF4-FFF2-40B4-BE49-F238E27FC236}">
                <a16:creationId xmlns:a16="http://schemas.microsoft.com/office/drawing/2014/main" id="{74760373-E569-40DB-89A4-DEC3028F091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7710" y="2437131"/>
            <a:ext cx="408081" cy="224444"/>
          </a:xfrm>
          <a:prstGeom prst="rect">
            <a:avLst/>
          </a:prstGeom>
        </p:spPr>
      </p:pic>
      <p:pic>
        <p:nvPicPr>
          <p:cNvPr id="131" name="Graphic 130">
            <a:extLst>
              <a:ext uri="{FF2B5EF4-FFF2-40B4-BE49-F238E27FC236}">
                <a16:creationId xmlns:a16="http://schemas.microsoft.com/office/drawing/2014/main" id="{31C188B0-7556-4DB7-B7ED-A8F0B85669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547710" y="3834994"/>
            <a:ext cx="408081" cy="285656"/>
          </a:xfrm>
          <a:prstGeom prst="rect">
            <a:avLst/>
          </a:prstGeom>
        </p:spPr>
      </p:pic>
      <p:pic>
        <p:nvPicPr>
          <p:cNvPr id="132" name="Graphic 131">
            <a:extLst>
              <a:ext uri="{FF2B5EF4-FFF2-40B4-BE49-F238E27FC236}">
                <a16:creationId xmlns:a16="http://schemas.microsoft.com/office/drawing/2014/main" id="{0A03B80D-2506-4D92-8001-E7F2FF1F642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91404" y="3051013"/>
            <a:ext cx="326465" cy="408081"/>
          </a:xfrm>
          <a:prstGeom prst="rect">
            <a:avLst/>
          </a:prstGeom>
        </p:spPr>
      </p:pic>
      <p:pic>
        <p:nvPicPr>
          <p:cNvPr id="133" name="Graphic 132">
            <a:extLst>
              <a:ext uri="{FF2B5EF4-FFF2-40B4-BE49-F238E27FC236}">
                <a16:creationId xmlns:a16="http://schemas.microsoft.com/office/drawing/2014/main" id="{B2394778-AA06-4D8A-BDCC-A74DAFA837B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602329" y="4504084"/>
            <a:ext cx="306061" cy="408081"/>
          </a:xfrm>
          <a:prstGeom prst="rect">
            <a:avLst/>
          </a:prstGeom>
        </p:spPr>
      </p:pic>
      <p:pic>
        <p:nvPicPr>
          <p:cNvPr id="134" name="Graphic 133">
            <a:extLst>
              <a:ext uri="{FF2B5EF4-FFF2-40B4-BE49-F238E27FC236}">
                <a16:creationId xmlns:a16="http://schemas.microsoft.com/office/drawing/2014/main" id="{FBC033FD-4F8A-432B-9142-8138F400F074}"/>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535855" y="5296060"/>
            <a:ext cx="408081" cy="275454"/>
          </a:xfrm>
          <a:prstGeom prst="rect">
            <a:avLst/>
          </a:prstGeom>
        </p:spPr>
      </p:pic>
      <p:pic>
        <p:nvPicPr>
          <p:cNvPr id="135" name="Graphic 134">
            <a:extLst>
              <a:ext uri="{FF2B5EF4-FFF2-40B4-BE49-F238E27FC236}">
                <a16:creationId xmlns:a16="http://schemas.microsoft.com/office/drawing/2014/main" id="{1424F104-F023-4E1F-88CB-CFFA6A03A76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557679" y="5931547"/>
            <a:ext cx="408081" cy="326465"/>
          </a:xfrm>
          <a:prstGeom prst="rect">
            <a:avLst/>
          </a:prstGeom>
        </p:spPr>
      </p:pic>
      <p:pic>
        <p:nvPicPr>
          <p:cNvPr id="136" name="Graphic 135">
            <a:extLst>
              <a:ext uri="{FF2B5EF4-FFF2-40B4-BE49-F238E27FC236}">
                <a16:creationId xmlns:a16="http://schemas.microsoft.com/office/drawing/2014/main" id="{6BF50E27-F85F-4787-B681-0A947B45BC1C}"/>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254306" y="2416727"/>
            <a:ext cx="408081" cy="265252"/>
          </a:xfrm>
          <a:prstGeom prst="rect">
            <a:avLst/>
          </a:prstGeom>
        </p:spPr>
      </p:pic>
      <p:pic>
        <p:nvPicPr>
          <p:cNvPr id="137" name="Graphic 136">
            <a:extLst>
              <a:ext uri="{FF2B5EF4-FFF2-40B4-BE49-F238E27FC236}">
                <a16:creationId xmlns:a16="http://schemas.microsoft.com/office/drawing/2014/main" id="{9D5E280C-D376-49D4-B9E2-01657718E51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7241455" y="1664417"/>
            <a:ext cx="367273" cy="346869"/>
          </a:xfrm>
          <a:prstGeom prst="rect">
            <a:avLst/>
          </a:prstGeom>
        </p:spPr>
      </p:pic>
      <p:pic>
        <p:nvPicPr>
          <p:cNvPr id="138" name="Graphic 137">
            <a:extLst>
              <a:ext uri="{FF2B5EF4-FFF2-40B4-BE49-F238E27FC236}">
                <a16:creationId xmlns:a16="http://schemas.microsoft.com/office/drawing/2014/main" id="{67DCB0E0-FDEF-4ABA-B0E1-9E93FC651A7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7298000" y="3051013"/>
            <a:ext cx="326465" cy="408081"/>
          </a:xfrm>
          <a:prstGeom prst="rect">
            <a:avLst/>
          </a:prstGeom>
        </p:spPr>
      </p:pic>
      <p:pic>
        <p:nvPicPr>
          <p:cNvPr id="139" name="Graphic 138">
            <a:extLst>
              <a:ext uri="{FF2B5EF4-FFF2-40B4-BE49-F238E27FC236}">
                <a16:creationId xmlns:a16="http://schemas.microsoft.com/office/drawing/2014/main" id="{9BC1EE7E-7408-4309-8A2C-E05B06B9B9DD}"/>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4306" y="3794186"/>
            <a:ext cx="336667" cy="336667"/>
          </a:xfrm>
          <a:prstGeom prst="rect">
            <a:avLst/>
          </a:prstGeom>
        </p:spPr>
      </p:pic>
      <p:pic>
        <p:nvPicPr>
          <p:cNvPr id="140" name="Graphic 139">
            <a:extLst>
              <a:ext uri="{FF2B5EF4-FFF2-40B4-BE49-F238E27FC236}">
                <a16:creationId xmlns:a16="http://schemas.microsoft.com/office/drawing/2014/main" id="{432CECD4-7C08-4ED5-8DDF-5486EC311EDC}"/>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7319847" y="4504084"/>
            <a:ext cx="285657" cy="408081"/>
          </a:xfrm>
          <a:prstGeom prst="rect">
            <a:avLst/>
          </a:prstGeom>
        </p:spPr>
      </p:pic>
      <p:pic>
        <p:nvPicPr>
          <p:cNvPr id="141" name="Graphic 140">
            <a:extLst>
              <a:ext uri="{FF2B5EF4-FFF2-40B4-BE49-F238E27FC236}">
                <a16:creationId xmlns:a16="http://schemas.microsoft.com/office/drawing/2014/main" id="{2BB1F70E-D95D-4026-8F4F-83CD93792D8A}"/>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7264275" y="5255204"/>
            <a:ext cx="367273" cy="367273"/>
          </a:xfrm>
          <a:prstGeom prst="rect">
            <a:avLst/>
          </a:prstGeom>
        </p:spPr>
      </p:pic>
      <p:pic>
        <p:nvPicPr>
          <p:cNvPr id="142" name="Graphic 141">
            <a:extLst>
              <a:ext uri="{FF2B5EF4-FFF2-40B4-BE49-F238E27FC236}">
                <a16:creationId xmlns:a16="http://schemas.microsoft.com/office/drawing/2014/main" id="{F330A6EB-B33B-4EBB-85DA-6B95409E3BD0}"/>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305975" y="5889846"/>
            <a:ext cx="326465" cy="408081"/>
          </a:xfrm>
          <a:prstGeom prst="rect">
            <a:avLst/>
          </a:prstGeom>
        </p:spPr>
      </p:pic>
      <p:pic>
        <p:nvPicPr>
          <p:cNvPr id="143" name="Graphic 142">
            <a:extLst>
              <a:ext uri="{FF2B5EF4-FFF2-40B4-BE49-F238E27FC236}">
                <a16:creationId xmlns:a16="http://schemas.microsoft.com/office/drawing/2014/main" id="{6F6DDCA0-2C6B-4161-8DF1-2BF7BF6630D8}"/>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394584" y="1664416"/>
            <a:ext cx="357071" cy="357071"/>
          </a:xfrm>
          <a:prstGeom prst="rect">
            <a:avLst/>
          </a:prstGeom>
        </p:spPr>
      </p:pic>
      <p:pic>
        <p:nvPicPr>
          <p:cNvPr id="144" name="Graphic 143">
            <a:extLst>
              <a:ext uri="{FF2B5EF4-FFF2-40B4-BE49-F238E27FC236}">
                <a16:creationId xmlns:a16="http://schemas.microsoft.com/office/drawing/2014/main" id="{25E78AAC-4A0A-44FD-BE60-AE4B82CFDF41}"/>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394583" y="2406525"/>
            <a:ext cx="408081" cy="285656"/>
          </a:xfrm>
          <a:prstGeom prst="rect">
            <a:avLst/>
          </a:prstGeom>
        </p:spPr>
      </p:pic>
      <p:pic>
        <p:nvPicPr>
          <p:cNvPr id="145" name="Graphic 144">
            <a:extLst>
              <a:ext uri="{FF2B5EF4-FFF2-40B4-BE49-F238E27FC236}">
                <a16:creationId xmlns:a16="http://schemas.microsoft.com/office/drawing/2014/main" id="{F8FFC97E-6ED0-4C16-874E-DE08837077D4}"/>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438277" y="3773782"/>
            <a:ext cx="299259" cy="374074"/>
          </a:xfrm>
          <a:prstGeom prst="rect">
            <a:avLst/>
          </a:prstGeom>
        </p:spPr>
      </p:pic>
      <p:pic>
        <p:nvPicPr>
          <p:cNvPr id="146" name="Graphic 145">
            <a:extLst>
              <a:ext uri="{FF2B5EF4-FFF2-40B4-BE49-F238E27FC236}">
                <a16:creationId xmlns:a16="http://schemas.microsoft.com/office/drawing/2014/main" id="{EF7A15F7-B44B-48F8-ABDC-7AA2296264F0}"/>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5416430" y="3051014"/>
            <a:ext cx="367273" cy="408081"/>
          </a:xfrm>
          <a:prstGeom prst="rect">
            <a:avLst/>
          </a:prstGeom>
        </p:spPr>
      </p:pic>
      <p:pic>
        <p:nvPicPr>
          <p:cNvPr id="147" name="Graphic 146">
            <a:extLst>
              <a:ext uri="{FF2B5EF4-FFF2-40B4-BE49-F238E27FC236}">
                <a16:creationId xmlns:a16="http://schemas.microsoft.com/office/drawing/2014/main" id="{4AF00D2E-1EB1-4814-BC90-A7EA57F5FA3C}"/>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394583" y="4504084"/>
            <a:ext cx="408081" cy="408081"/>
          </a:xfrm>
          <a:prstGeom prst="rect">
            <a:avLst/>
          </a:prstGeom>
        </p:spPr>
      </p:pic>
      <p:pic>
        <p:nvPicPr>
          <p:cNvPr id="148" name="Graphic 147">
            <a:extLst>
              <a:ext uri="{FF2B5EF4-FFF2-40B4-BE49-F238E27FC236}">
                <a16:creationId xmlns:a16="http://schemas.microsoft.com/office/drawing/2014/main" id="{44FC6F6C-BCEB-466A-96BB-8B56689CD1D5}"/>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5404551" y="5255204"/>
            <a:ext cx="367273" cy="367273"/>
          </a:xfrm>
          <a:prstGeom prst="rect">
            <a:avLst/>
          </a:prstGeom>
        </p:spPr>
      </p:pic>
      <p:pic>
        <p:nvPicPr>
          <p:cNvPr id="149" name="Graphic 148">
            <a:extLst>
              <a:ext uri="{FF2B5EF4-FFF2-40B4-BE49-F238E27FC236}">
                <a16:creationId xmlns:a16="http://schemas.microsoft.com/office/drawing/2014/main" id="{9C238021-8DB8-4530-9528-D5F42EC53BC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5446252" y="5889846"/>
            <a:ext cx="326465" cy="408081"/>
          </a:xfrm>
          <a:prstGeom prst="rect">
            <a:avLst/>
          </a:prstGeom>
        </p:spPr>
      </p:pic>
      <p:pic>
        <p:nvPicPr>
          <p:cNvPr id="150" name="Graphic 149">
            <a:extLst>
              <a:ext uri="{FF2B5EF4-FFF2-40B4-BE49-F238E27FC236}">
                <a16:creationId xmlns:a16="http://schemas.microsoft.com/office/drawing/2014/main" id="{43660C83-3AE3-4286-A442-11A859466DC6}"/>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4471147" y="1664415"/>
            <a:ext cx="408081" cy="408081"/>
          </a:xfrm>
          <a:prstGeom prst="rect">
            <a:avLst/>
          </a:prstGeom>
        </p:spPr>
      </p:pic>
      <p:pic>
        <p:nvPicPr>
          <p:cNvPr id="151" name="Graphic 150">
            <a:extLst>
              <a:ext uri="{FF2B5EF4-FFF2-40B4-BE49-F238E27FC236}">
                <a16:creationId xmlns:a16="http://schemas.microsoft.com/office/drawing/2014/main" id="{89168B7B-4A29-4E63-BFFF-59362965506B}"/>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4580382" y="2345313"/>
            <a:ext cx="204040" cy="408081"/>
          </a:xfrm>
          <a:prstGeom prst="rect">
            <a:avLst/>
          </a:prstGeom>
        </p:spPr>
      </p:pic>
      <p:pic>
        <p:nvPicPr>
          <p:cNvPr id="152" name="Graphic 151">
            <a:extLst>
              <a:ext uri="{FF2B5EF4-FFF2-40B4-BE49-F238E27FC236}">
                <a16:creationId xmlns:a16="http://schemas.microsoft.com/office/drawing/2014/main" id="{F715F4B4-D25E-4D42-9B32-2298B866C844}"/>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514840" y="3051013"/>
            <a:ext cx="326465" cy="408081"/>
          </a:xfrm>
          <a:prstGeom prst="rect">
            <a:avLst/>
          </a:prstGeom>
        </p:spPr>
      </p:pic>
      <p:pic>
        <p:nvPicPr>
          <p:cNvPr id="153" name="Graphic 152">
            <a:extLst>
              <a:ext uri="{FF2B5EF4-FFF2-40B4-BE49-F238E27FC236}">
                <a16:creationId xmlns:a16="http://schemas.microsoft.com/office/drawing/2014/main" id="{E9D0EA07-AD2C-4F14-977F-3CE03FFAAF34}"/>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4471147" y="3794186"/>
            <a:ext cx="367273" cy="367273"/>
          </a:xfrm>
          <a:prstGeom prst="rect">
            <a:avLst/>
          </a:prstGeom>
        </p:spPr>
      </p:pic>
      <p:pic>
        <p:nvPicPr>
          <p:cNvPr id="154" name="Graphic 153">
            <a:extLst>
              <a:ext uri="{FF2B5EF4-FFF2-40B4-BE49-F238E27FC236}">
                <a16:creationId xmlns:a16="http://schemas.microsoft.com/office/drawing/2014/main" id="{FBFDF00B-E911-4351-A5AF-BB06DC404E7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471147" y="4504084"/>
            <a:ext cx="408081" cy="408081"/>
          </a:xfrm>
          <a:prstGeom prst="rect">
            <a:avLst/>
          </a:prstGeom>
        </p:spPr>
      </p:pic>
      <p:pic>
        <p:nvPicPr>
          <p:cNvPr id="155" name="Graphic 154">
            <a:extLst>
              <a:ext uri="{FF2B5EF4-FFF2-40B4-BE49-F238E27FC236}">
                <a16:creationId xmlns:a16="http://schemas.microsoft.com/office/drawing/2014/main" id="{F9B7688E-2522-4520-91CF-BE283F2CFB7C}"/>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4481115" y="5255204"/>
            <a:ext cx="408081" cy="408081"/>
          </a:xfrm>
          <a:prstGeom prst="rect">
            <a:avLst/>
          </a:prstGeom>
        </p:spPr>
      </p:pic>
      <p:pic>
        <p:nvPicPr>
          <p:cNvPr id="156" name="Graphic 155">
            <a:extLst>
              <a:ext uri="{FF2B5EF4-FFF2-40B4-BE49-F238E27FC236}">
                <a16:creationId xmlns:a16="http://schemas.microsoft.com/office/drawing/2014/main" id="{AC0767EB-5359-47E5-8CFE-03F97F279AD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522815" y="5889846"/>
            <a:ext cx="326465" cy="408081"/>
          </a:xfrm>
          <a:prstGeom prst="rect">
            <a:avLst/>
          </a:prstGeom>
        </p:spPr>
      </p:pic>
      <p:pic>
        <p:nvPicPr>
          <p:cNvPr id="157" name="Graphic 156">
            <a:extLst>
              <a:ext uri="{FF2B5EF4-FFF2-40B4-BE49-F238E27FC236}">
                <a16:creationId xmlns:a16="http://schemas.microsoft.com/office/drawing/2014/main" id="{0E0AB49E-59B4-485E-8A0E-82C55918A202}"/>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318019" y="1664415"/>
            <a:ext cx="367273" cy="367273"/>
          </a:xfrm>
          <a:prstGeom prst="rect">
            <a:avLst/>
          </a:prstGeom>
        </p:spPr>
      </p:pic>
      <p:pic>
        <p:nvPicPr>
          <p:cNvPr id="158" name="Graphic 157">
            <a:extLst>
              <a:ext uri="{FF2B5EF4-FFF2-40B4-BE49-F238E27FC236}">
                <a16:creationId xmlns:a16="http://schemas.microsoft.com/office/drawing/2014/main" id="{2046553C-DFDD-4798-B6CB-B27C8B948A6F}"/>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318019" y="2396323"/>
            <a:ext cx="408081" cy="306060"/>
          </a:xfrm>
          <a:prstGeom prst="rect">
            <a:avLst/>
          </a:prstGeom>
        </p:spPr>
      </p:pic>
      <p:pic>
        <p:nvPicPr>
          <p:cNvPr id="159" name="Graphic 158">
            <a:extLst>
              <a:ext uri="{FF2B5EF4-FFF2-40B4-BE49-F238E27FC236}">
                <a16:creationId xmlns:a16="http://schemas.microsoft.com/office/drawing/2014/main" id="{D7054F44-D047-438D-9655-795C275D77C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339866" y="3051014"/>
            <a:ext cx="367273" cy="408081"/>
          </a:xfrm>
          <a:prstGeom prst="rect">
            <a:avLst/>
          </a:prstGeom>
        </p:spPr>
      </p:pic>
      <p:pic>
        <p:nvPicPr>
          <p:cNvPr id="160" name="Graphic 159">
            <a:extLst>
              <a:ext uri="{FF2B5EF4-FFF2-40B4-BE49-F238E27FC236}">
                <a16:creationId xmlns:a16="http://schemas.microsoft.com/office/drawing/2014/main" id="{D5BE3BAB-FBBC-49A6-9106-1EA1953A6DF5}"/>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6318018" y="3794186"/>
            <a:ext cx="336667" cy="336667"/>
          </a:xfrm>
          <a:prstGeom prst="rect">
            <a:avLst/>
          </a:prstGeom>
        </p:spPr>
      </p:pic>
      <p:pic>
        <p:nvPicPr>
          <p:cNvPr id="161" name="Graphic 160">
            <a:extLst>
              <a:ext uri="{FF2B5EF4-FFF2-40B4-BE49-F238E27FC236}">
                <a16:creationId xmlns:a16="http://schemas.microsoft.com/office/drawing/2014/main" id="{0F8503EF-4F79-4FB0-B4CA-83D322DD5468}"/>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6318019" y="4544892"/>
            <a:ext cx="326465" cy="326465"/>
          </a:xfrm>
          <a:prstGeom prst="rect">
            <a:avLst/>
          </a:prstGeom>
        </p:spPr>
      </p:pic>
      <p:pic>
        <p:nvPicPr>
          <p:cNvPr id="162" name="Graphic 161">
            <a:extLst>
              <a:ext uri="{FF2B5EF4-FFF2-40B4-BE49-F238E27FC236}">
                <a16:creationId xmlns:a16="http://schemas.microsoft.com/office/drawing/2014/main" id="{479D0F5C-406A-43B3-96A6-FC0E0D6BA1F9}"/>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6327987" y="5255204"/>
            <a:ext cx="367273" cy="367273"/>
          </a:xfrm>
          <a:prstGeom prst="rect">
            <a:avLst/>
          </a:prstGeom>
        </p:spPr>
      </p:pic>
      <p:pic>
        <p:nvPicPr>
          <p:cNvPr id="163" name="Graphic 162">
            <a:extLst>
              <a:ext uri="{FF2B5EF4-FFF2-40B4-BE49-F238E27FC236}">
                <a16:creationId xmlns:a16="http://schemas.microsoft.com/office/drawing/2014/main" id="{E92F24F9-FD3C-4CCE-B550-3527FCC73BC0}"/>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369688" y="5889846"/>
            <a:ext cx="326465" cy="408081"/>
          </a:xfrm>
          <a:prstGeom prst="rect">
            <a:avLst/>
          </a:prstGeom>
        </p:spPr>
      </p:pic>
      <p:pic>
        <p:nvPicPr>
          <p:cNvPr id="164" name="Graphic 163">
            <a:extLst>
              <a:ext uri="{FF2B5EF4-FFF2-40B4-BE49-F238E27FC236}">
                <a16:creationId xmlns:a16="http://schemas.microsoft.com/office/drawing/2014/main" id="{9ED5451F-0CB7-45E4-B248-0446C1ACF7DC}"/>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216008" y="1664415"/>
            <a:ext cx="295859" cy="367273"/>
          </a:xfrm>
          <a:prstGeom prst="rect">
            <a:avLst/>
          </a:prstGeom>
        </p:spPr>
      </p:pic>
      <p:pic>
        <p:nvPicPr>
          <p:cNvPr id="165" name="Graphic 164">
            <a:extLst>
              <a:ext uri="{FF2B5EF4-FFF2-40B4-BE49-F238E27FC236}">
                <a16:creationId xmlns:a16="http://schemas.microsoft.com/office/drawing/2014/main" id="{BFD9136A-E1CF-4F00-8846-E73F05D24595}"/>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0173526" y="3100170"/>
            <a:ext cx="408081" cy="316262"/>
          </a:xfrm>
          <a:prstGeom prst="rect">
            <a:avLst/>
          </a:prstGeom>
        </p:spPr>
      </p:pic>
      <p:pic>
        <p:nvPicPr>
          <p:cNvPr id="166" name="Graphic 165">
            <a:extLst>
              <a:ext uri="{FF2B5EF4-FFF2-40B4-BE49-F238E27FC236}">
                <a16:creationId xmlns:a16="http://schemas.microsoft.com/office/drawing/2014/main" id="{ACAB9A26-1DE1-4022-8852-49DAF613958B}"/>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0173526" y="2365717"/>
            <a:ext cx="367273" cy="367273"/>
          </a:xfrm>
          <a:prstGeom prst="rect">
            <a:avLst/>
          </a:prstGeom>
        </p:spPr>
      </p:pic>
      <p:pic>
        <p:nvPicPr>
          <p:cNvPr id="167" name="Graphic 166">
            <a:extLst>
              <a:ext uri="{FF2B5EF4-FFF2-40B4-BE49-F238E27FC236}">
                <a16:creationId xmlns:a16="http://schemas.microsoft.com/office/drawing/2014/main" id="{3C67F7B6-9E9B-4FCD-8EC3-16B2436D17A1}"/>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217220" y="3773782"/>
            <a:ext cx="326465" cy="408081"/>
          </a:xfrm>
          <a:prstGeom prst="rect">
            <a:avLst/>
          </a:prstGeom>
        </p:spPr>
      </p:pic>
      <p:pic>
        <p:nvPicPr>
          <p:cNvPr id="168" name="Graphic 167">
            <a:extLst>
              <a:ext uri="{FF2B5EF4-FFF2-40B4-BE49-F238E27FC236}">
                <a16:creationId xmlns:a16="http://schemas.microsoft.com/office/drawing/2014/main" id="{3EB7F75F-6336-4525-BBD7-D51C5247C48F}"/>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0185453" y="4529589"/>
            <a:ext cx="357071" cy="357071"/>
          </a:xfrm>
          <a:prstGeom prst="rect">
            <a:avLst/>
          </a:prstGeom>
        </p:spPr>
      </p:pic>
      <p:pic>
        <p:nvPicPr>
          <p:cNvPr id="169" name="Graphic 168">
            <a:extLst>
              <a:ext uri="{FF2B5EF4-FFF2-40B4-BE49-F238E27FC236}">
                <a16:creationId xmlns:a16="http://schemas.microsoft.com/office/drawing/2014/main" id="{7CD1B8F7-4673-46AE-9642-543BBA3C683D}"/>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0146701" y="5255206"/>
            <a:ext cx="408081" cy="346869"/>
          </a:xfrm>
          <a:prstGeom prst="rect">
            <a:avLst/>
          </a:prstGeom>
        </p:spPr>
      </p:pic>
      <p:pic>
        <p:nvPicPr>
          <p:cNvPr id="170" name="Graphic 169">
            <a:extLst>
              <a:ext uri="{FF2B5EF4-FFF2-40B4-BE49-F238E27FC236}">
                <a16:creationId xmlns:a16="http://schemas.microsoft.com/office/drawing/2014/main" id="{469E9D31-E213-4F99-974F-C7B754C1C908}"/>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0225195" y="5889846"/>
            <a:ext cx="326465" cy="408081"/>
          </a:xfrm>
          <a:prstGeom prst="rect">
            <a:avLst/>
          </a:prstGeom>
        </p:spPr>
      </p:pic>
      <p:pic>
        <p:nvPicPr>
          <p:cNvPr id="171" name="Graphic 170">
            <a:extLst>
              <a:ext uri="{FF2B5EF4-FFF2-40B4-BE49-F238E27FC236}">
                <a16:creationId xmlns:a16="http://schemas.microsoft.com/office/drawing/2014/main" id="{99FCC07D-540D-4C1B-B97B-DA3A43AAC909}"/>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9168648" y="1664415"/>
            <a:ext cx="367273" cy="367273"/>
          </a:xfrm>
          <a:prstGeom prst="rect">
            <a:avLst/>
          </a:prstGeom>
        </p:spPr>
      </p:pic>
      <p:pic>
        <p:nvPicPr>
          <p:cNvPr id="172" name="Graphic 171">
            <a:extLst>
              <a:ext uri="{FF2B5EF4-FFF2-40B4-BE49-F238E27FC236}">
                <a16:creationId xmlns:a16="http://schemas.microsoft.com/office/drawing/2014/main" id="{C515FD4B-5385-4918-9736-CFE92AA43BED}"/>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9168648" y="3094707"/>
            <a:ext cx="408081" cy="326465"/>
          </a:xfrm>
          <a:prstGeom prst="rect">
            <a:avLst/>
          </a:prstGeom>
        </p:spPr>
      </p:pic>
      <p:pic>
        <p:nvPicPr>
          <p:cNvPr id="173" name="Graphic 172">
            <a:extLst>
              <a:ext uri="{FF2B5EF4-FFF2-40B4-BE49-F238E27FC236}">
                <a16:creationId xmlns:a16="http://schemas.microsoft.com/office/drawing/2014/main" id="{74F2AB70-08AD-4C85-A76B-9E07349A2FC3}"/>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9114030" y="2386121"/>
            <a:ext cx="408081" cy="326465"/>
          </a:xfrm>
          <a:prstGeom prst="rect">
            <a:avLst/>
          </a:prstGeom>
        </p:spPr>
      </p:pic>
      <p:pic>
        <p:nvPicPr>
          <p:cNvPr id="174" name="Graphic 173">
            <a:extLst>
              <a:ext uri="{FF2B5EF4-FFF2-40B4-BE49-F238E27FC236}">
                <a16:creationId xmlns:a16="http://schemas.microsoft.com/office/drawing/2014/main" id="{F813CD4B-2C15-460A-8788-A634C8038BE3}"/>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9168648" y="3814590"/>
            <a:ext cx="408081" cy="326465"/>
          </a:xfrm>
          <a:prstGeom prst="rect">
            <a:avLst/>
          </a:prstGeom>
        </p:spPr>
      </p:pic>
      <p:pic>
        <p:nvPicPr>
          <p:cNvPr id="175" name="Graphic 174">
            <a:extLst>
              <a:ext uri="{FF2B5EF4-FFF2-40B4-BE49-F238E27FC236}">
                <a16:creationId xmlns:a16="http://schemas.microsoft.com/office/drawing/2014/main" id="{40C3F823-72C9-461D-8212-D18A90F6A50E}"/>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9168425" y="4534690"/>
            <a:ext cx="367273" cy="346869"/>
          </a:xfrm>
          <a:prstGeom prst="rect">
            <a:avLst/>
          </a:prstGeom>
        </p:spPr>
      </p:pic>
      <p:pic>
        <p:nvPicPr>
          <p:cNvPr id="176" name="Graphic 175">
            <a:extLst>
              <a:ext uri="{FF2B5EF4-FFF2-40B4-BE49-F238E27FC236}">
                <a16:creationId xmlns:a16="http://schemas.microsoft.com/office/drawing/2014/main" id="{B12BB31F-CEEF-4F11-99E4-2D9D0F496A94}"/>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178617" y="5346091"/>
            <a:ext cx="397879" cy="224444"/>
          </a:xfrm>
          <a:prstGeom prst="rect">
            <a:avLst/>
          </a:prstGeom>
        </p:spPr>
      </p:pic>
      <p:pic>
        <p:nvPicPr>
          <p:cNvPr id="177" name="Graphic 176">
            <a:extLst>
              <a:ext uri="{FF2B5EF4-FFF2-40B4-BE49-F238E27FC236}">
                <a16:creationId xmlns:a16="http://schemas.microsoft.com/office/drawing/2014/main" id="{50F99D10-C8DB-49AE-AFFD-F5074F9B455A}"/>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220317" y="5889846"/>
            <a:ext cx="326465" cy="408081"/>
          </a:xfrm>
          <a:prstGeom prst="rect">
            <a:avLst/>
          </a:prstGeom>
        </p:spPr>
      </p:pic>
    </p:spTree>
    <p:extLst>
      <p:ext uri="{BB962C8B-B14F-4D97-AF65-F5344CB8AC3E}">
        <p14:creationId xmlns:p14="http://schemas.microsoft.com/office/powerpoint/2010/main" val="39660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3483973-4F5D-2AB9-E96C-8483AEBFC1B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 name="Object 3" hidden="1">
                        <a:extLst>
                          <a:ext uri="{FF2B5EF4-FFF2-40B4-BE49-F238E27FC236}">
                            <a16:creationId xmlns:a16="http://schemas.microsoft.com/office/drawing/2014/main" id="{03483973-4F5D-2AB9-E96C-8483AEBFC1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6" name="Graphic 75">
            <a:extLst>
              <a:ext uri="{FF2B5EF4-FFF2-40B4-BE49-F238E27FC236}">
                <a16:creationId xmlns:a16="http://schemas.microsoft.com/office/drawing/2014/main" id="{B3FD85AE-0BF0-433A-B9EF-9630BF5006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74823" y="2979428"/>
            <a:ext cx="383321" cy="362026"/>
          </a:xfrm>
          <a:prstGeom prst="rect">
            <a:avLst/>
          </a:prstGeom>
        </p:spPr>
      </p:pic>
      <p:pic>
        <p:nvPicPr>
          <p:cNvPr id="77" name="Graphic 76">
            <a:extLst>
              <a:ext uri="{FF2B5EF4-FFF2-40B4-BE49-F238E27FC236}">
                <a16:creationId xmlns:a16="http://schemas.microsoft.com/office/drawing/2014/main" id="{35F386E4-0016-4CAF-AEA3-9321499D2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29304" y="2311813"/>
            <a:ext cx="425913" cy="298139"/>
          </a:xfrm>
          <a:prstGeom prst="rect">
            <a:avLst/>
          </a:prstGeom>
        </p:spPr>
      </p:pic>
      <p:pic>
        <p:nvPicPr>
          <p:cNvPr id="78" name="Graphic 77">
            <a:extLst>
              <a:ext uri="{FF2B5EF4-FFF2-40B4-BE49-F238E27FC236}">
                <a16:creationId xmlns:a16="http://schemas.microsoft.com/office/drawing/2014/main" id="{A2178F64-2BBB-4567-B09E-81323BDC26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6103" y="2979428"/>
            <a:ext cx="298139" cy="383321"/>
          </a:xfrm>
          <a:prstGeom prst="rect">
            <a:avLst/>
          </a:prstGeom>
        </p:spPr>
      </p:pic>
      <p:pic>
        <p:nvPicPr>
          <p:cNvPr id="79" name="Graphic 78">
            <a:extLst>
              <a:ext uri="{FF2B5EF4-FFF2-40B4-BE49-F238E27FC236}">
                <a16:creationId xmlns:a16="http://schemas.microsoft.com/office/drawing/2014/main" id="{2D3D2B5A-8383-4C18-A742-FD970ADD46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28893" y="3752848"/>
            <a:ext cx="383321" cy="287491"/>
          </a:xfrm>
          <a:prstGeom prst="rect">
            <a:avLst/>
          </a:prstGeom>
        </p:spPr>
      </p:pic>
      <p:pic>
        <p:nvPicPr>
          <p:cNvPr id="80" name="Graphic 79">
            <a:extLst>
              <a:ext uri="{FF2B5EF4-FFF2-40B4-BE49-F238E27FC236}">
                <a16:creationId xmlns:a16="http://schemas.microsoft.com/office/drawing/2014/main" id="{9BAB4808-2541-4A11-91DE-8B04A17D74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71094" y="4421681"/>
            <a:ext cx="340730" cy="425912"/>
          </a:xfrm>
          <a:prstGeom prst="rect">
            <a:avLst/>
          </a:prstGeom>
        </p:spPr>
      </p:pic>
      <p:pic>
        <p:nvPicPr>
          <p:cNvPr id="81" name="Graphic 80">
            <a:extLst>
              <a:ext uri="{FF2B5EF4-FFF2-40B4-BE49-F238E27FC236}">
                <a16:creationId xmlns:a16="http://schemas.microsoft.com/office/drawing/2014/main" id="{5F5CFB9B-0CC3-4089-AF8E-31B9151B8F5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28893" y="5190576"/>
            <a:ext cx="425913" cy="287491"/>
          </a:xfrm>
          <a:prstGeom prst="rect">
            <a:avLst/>
          </a:prstGeom>
        </p:spPr>
      </p:pic>
      <p:pic>
        <p:nvPicPr>
          <p:cNvPr id="82" name="Graphic 81">
            <a:extLst>
              <a:ext uri="{FF2B5EF4-FFF2-40B4-BE49-F238E27FC236}">
                <a16:creationId xmlns:a16="http://schemas.microsoft.com/office/drawing/2014/main" id="{5B93463B-D839-4118-B544-8AD3B4C8B34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28893" y="5826934"/>
            <a:ext cx="425913" cy="425912"/>
          </a:xfrm>
          <a:prstGeom prst="rect">
            <a:avLst/>
          </a:prstGeom>
        </p:spPr>
      </p:pic>
      <p:pic>
        <p:nvPicPr>
          <p:cNvPr id="83" name="Graphic 82">
            <a:extLst>
              <a:ext uri="{FF2B5EF4-FFF2-40B4-BE49-F238E27FC236}">
                <a16:creationId xmlns:a16="http://schemas.microsoft.com/office/drawing/2014/main" id="{3F9D1E2C-9126-48F7-AA2C-C1875CA76D2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33238" y="3089990"/>
            <a:ext cx="425913" cy="202308"/>
          </a:xfrm>
          <a:prstGeom prst="rect">
            <a:avLst/>
          </a:prstGeom>
        </p:spPr>
      </p:pic>
      <p:pic>
        <p:nvPicPr>
          <p:cNvPr id="84" name="Graphic 83">
            <a:extLst>
              <a:ext uri="{FF2B5EF4-FFF2-40B4-BE49-F238E27FC236}">
                <a16:creationId xmlns:a16="http://schemas.microsoft.com/office/drawing/2014/main" id="{30A50D1E-1681-4EE1-9435-3128B074F0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06945" y="2248635"/>
            <a:ext cx="276843" cy="425912"/>
          </a:xfrm>
          <a:prstGeom prst="rect">
            <a:avLst/>
          </a:prstGeom>
        </p:spPr>
      </p:pic>
      <p:pic>
        <p:nvPicPr>
          <p:cNvPr id="85" name="Graphic 84">
            <a:extLst>
              <a:ext uri="{FF2B5EF4-FFF2-40B4-BE49-F238E27FC236}">
                <a16:creationId xmlns:a16="http://schemas.microsoft.com/office/drawing/2014/main" id="{1C242F5D-02AF-41FF-9E26-553FA56B629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32827" y="3784791"/>
            <a:ext cx="425913" cy="223604"/>
          </a:xfrm>
          <a:prstGeom prst="rect">
            <a:avLst/>
          </a:prstGeom>
        </p:spPr>
      </p:pic>
      <p:pic>
        <p:nvPicPr>
          <p:cNvPr id="86" name="Graphic 85">
            <a:extLst>
              <a:ext uri="{FF2B5EF4-FFF2-40B4-BE49-F238E27FC236}">
                <a16:creationId xmlns:a16="http://schemas.microsoft.com/office/drawing/2014/main" id="{AF42C850-5788-4FF7-BE71-55C66B30B59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632826" y="4463882"/>
            <a:ext cx="425913" cy="340730"/>
          </a:xfrm>
          <a:prstGeom prst="rect">
            <a:avLst/>
          </a:prstGeom>
        </p:spPr>
      </p:pic>
      <p:pic>
        <p:nvPicPr>
          <p:cNvPr id="87" name="Graphic 86">
            <a:extLst>
              <a:ext uri="{FF2B5EF4-FFF2-40B4-BE49-F238E27FC236}">
                <a16:creationId xmlns:a16="http://schemas.microsoft.com/office/drawing/2014/main" id="{979662A4-8AD5-4A05-AD77-359FA5ACE7D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32826" y="5869134"/>
            <a:ext cx="425913" cy="340730"/>
          </a:xfrm>
          <a:prstGeom prst="rect">
            <a:avLst/>
          </a:prstGeom>
        </p:spPr>
      </p:pic>
      <p:pic>
        <p:nvPicPr>
          <p:cNvPr id="88" name="Graphic 87">
            <a:extLst>
              <a:ext uri="{FF2B5EF4-FFF2-40B4-BE49-F238E27FC236}">
                <a16:creationId xmlns:a16="http://schemas.microsoft.com/office/drawing/2014/main" id="{81FAF31E-EDA0-478E-B3E9-B5A1F8644EA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632827" y="5133721"/>
            <a:ext cx="383321" cy="362026"/>
          </a:xfrm>
          <a:prstGeom prst="rect">
            <a:avLst/>
          </a:prstGeom>
        </p:spPr>
      </p:pic>
      <p:pic>
        <p:nvPicPr>
          <p:cNvPr id="89" name="Graphic 88">
            <a:extLst>
              <a:ext uri="{FF2B5EF4-FFF2-40B4-BE49-F238E27FC236}">
                <a16:creationId xmlns:a16="http://schemas.microsoft.com/office/drawing/2014/main" id="{1E61BFBA-E7D4-4DBD-8391-DBB69D95B0E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389885" y="1606023"/>
            <a:ext cx="425913" cy="308787"/>
          </a:xfrm>
          <a:prstGeom prst="rect">
            <a:avLst/>
          </a:prstGeom>
        </p:spPr>
      </p:pic>
      <p:pic>
        <p:nvPicPr>
          <p:cNvPr id="90" name="Graphic 89">
            <a:extLst>
              <a:ext uri="{FF2B5EF4-FFF2-40B4-BE49-F238E27FC236}">
                <a16:creationId xmlns:a16="http://schemas.microsoft.com/office/drawing/2014/main" id="{8460F33C-E564-4E71-B6F8-4D4679FB228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53063" y="2248635"/>
            <a:ext cx="298139" cy="425912"/>
          </a:xfrm>
          <a:prstGeom prst="rect">
            <a:avLst/>
          </a:prstGeom>
        </p:spPr>
      </p:pic>
      <p:pic>
        <p:nvPicPr>
          <p:cNvPr id="91" name="Graphic 90">
            <a:extLst>
              <a:ext uri="{FF2B5EF4-FFF2-40B4-BE49-F238E27FC236}">
                <a16:creationId xmlns:a16="http://schemas.microsoft.com/office/drawing/2014/main" id="{F96F0DF9-E1FA-4CA7-A588-5A1CBF9C3C4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432004" y="2979427"/>
            <a:ext cx="340730" cy="425912"/>
          </a:xfrm>
          <a:prstGeom prst="rect">
            <a:avLst/>
          </a:prstGeom>
        </p:spPr>
      </p:pic>
      <p:pic>
        <p:nvPicPr>
          <p:cNvPr id="92" name="Graphic 91">
            <a:extLst>
              <a:ext uri="{FF2B5EF4-FFF2-40B4-BE49-F238E27FC236}">
                <a16:creationId xmlns:a16="http://schemas.microsoft.com/office/drawing/2014/main" id="{23FF64C9-824B-455B-A7A2-349110DE6E8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389475" y="3715580"/>
            <a:ext cx="383321" cy="362026"/>
          </a:xfrm>
          <a:prstGeom prst="rect">
            <a:avLst/>
          </a:prstGeom>
        </p:spPr>
      </p:pic>
      <p:pic>
        <p:nvPicPr>
          <p:cNvPr id="93" name="Graphic 92">
            <a:extLst>
              <a:ext uri="{FF2B5EF4-FFF2-40B4-BE49-F238E27FC236}">
                <a16:creationId xmlns:a16="http://schemas.microsoft.com/office/drawing/2014/main" id="{7628FA7A-04FD-4EF6-9D4E-EFFD3B2671E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503" y="4421682"/>
            <a:ext cx="308787" cy="383321"/>
          </a:xfrm>
          <a:prstGeom prst="rect">
            <a:avLst/>
          </a:prstGeom>
        </p:spPr>
      </p:pic>
      <p:pic>
        <p:nvPicPr>
          <p:cNvPr id="94" name="Graphic 93">
            <a:extLst>
              <a:ext uri="{FF2B5EF4-FFF2-40B4-BE49-F238E27FC236}">
                <a16:creationId xmlns:a16="http://schemas.microsoft.com/office/drawing/2014/main" id="{580C8D49-FBC3-47BE-8FEA-6BA0E3FB48A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447501" y="5826934"/>
            <a:ext cx="308787" cy="425912"/>
          </a:xfrm>
          <a:prstGeom prst="rect">
            <a:avLst/>
          </a:prstGeom>
        </p:spPr>
      </p:pic>
      <p:pic>
        <p:nvPicPr>
          <p:cNvPr id="95" name="Graphic 94">
            <a:extLst>
              <a:ext uri="{FF2B5EF4-FFF2-40B4-BE49-F238E27FC236}">
                <a16:creationId xmlns:a16="http://schemas.microsoft.com/office/drawing/2014/main" id="{DFB2D819-1787-4F40-A588-8C6B2D244F5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9475" y="5121999"/>
            <a:ext cx="383321" cy="383321"/>
          </a:xfrm>
          <a:prstGeom prst="rect">
            <a:avLst/>
          </a:prstGeom>
        </p:spPr>
      </p:pic>
      <p:pic>
        <p:nvPicPr>
          <p:cNvPr id="96" name="Graphic 95">
            <a:extLst>
              <a:ext uri="{FF2B5EF4-FFF2-40B4-BE49-F238E27FC236}">
                <a16:creationId xmlns:a16="http://schemas.microsoft.com/office/drawing/2014/main" id="{EC5008FE-C665-46AC-96F2-304AC41FA89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49030" y="1590228"/>
            <a:ext cx="425913" cy="340730"/>
          </a:xfrm>
          <a:prstGeom prst="rect">
            <a:avLst/>
          </a:prstGeom>
        </p:spPr>
      </p:pic>
      <p:pic>
        <p:nvPicPr>
          <p:cNvPr id="97" name="Graphic 96">
            <a:extLst>
              <a:ext uri="{FF2B5EF4-FFF2-40B4-BE49-F238E27FC236}">
                <a16:creationId xmlns:a16="http://schemas.microsoft.com/office/drawing/2014/main" id="{BF8E9728-3516-47D9-A20D-F53F95CDECA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549030" y="2301512"/>
            <a:ext cx="425913" cy="340730"/>
          </a:xfrm>
          <a:prstGeom prst="rect">
            <a:avLst/>
          </a:prstGeom>
        </p:spPr>
      </p:pic>
      <p:pic>
        <p:nvPicPr>
          <p:cNvPr id="98" name="Graphic 97">
            <a:extLst>
              <a:ext uri="{FF2B5EF4-FFF2-40B4-BE49-F238E27FC236}">
                <a16:creationId xmlns:a16="http://schemas.microsoft.com/office/drawing/2014/main" id="{7095FEC9-4BD7-4FAF-A201-67426CB5344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36643" y="2979428"/>
            <a:ext cx="383321" cy="362026"/>
          </a:xfrm>
          <a:prstGeom prst="rect">
            <a:avLst/>
          </a:prstGeom>
        </p:spPr>
      </p:pic>
      <p:pic>
        <p:nvPicPr>
          <p:cNvPr id="99" name="Graphic 98">
            <a:extLst>
              <a:ext uri="{FF2B5EF4-FFF2-40B4-BE49-F238E27FC236}">
                <a16:creationId xmlns:a16="http://schemas.microsoft.com/office/drawing/2014/main" id="{418DD5F7-AE4C-4729-9E28-C3CEBE59DC9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548620" y="3715580"/>
            <a:ext cx="383321" cy="362026"/>
          </a:xfrm>
          <a:prstGeom prst="rect">
            <a:avLst/>
          </a:prstGeom>
        </p:spPr>
      </p:pic>
      <p:pic>
        <p:nvPicPr>
          <p:cNvPr id="100" name="Graphic 99">
            <a:extLst>
              <a:ext uri="{FF2B5EF4-FFF2-40B4-BE49-F238E27FC236}">
                <a16:creationId xmlns:a16="http://schemas.microsoft.com/office/drawing/2014/main" id="{9241EC9F-CA8E-482D-B5AC-7DFEE83DC9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48619" y="4463882"/>
            <a:ext cx="425913" cy="340730"/>
          </a:xfrm>
          <a:prstGeom prst="rect">
            <a:avLst/>
          </a:prstGeom>
        </p:spPr>
      </p:pic>
      <p:pic>
        <p:nvPicPr>
          <p:cNvPr id="101" name="Graphic 100">
            <a:extLst>
              <a:ext uri="{FF2B5EF4-FFF2-40B4-BE49-F238E27FC236}">
                <a16:creationId xmlns:a16="http://schemas.microsoft.com/office/drawing/2014/main" id="{462595A5-DC81-4CCE-B96E-C9F4B98E047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548620" y="5814522"/>
            <a:ext cx="362026" cy="383321"/>
          </a:xfrm>
          <a:prstGeom prst="rect">
            <a:avLst/>
          </a:prstGeom>
        </p:spPr>
      </p:pic>
      <p:pic>
        <p:nvPicPr>
          <p:cNvPr id="102" name="Graphic 101">
            <a:extLst>
              <a:ext uri="{FF2B5EF4-FFF2-40B4-BE49-F238E27FC236}">
                <a16:creationId xmlns:a16="http://schemas.microsoft.com/office/drawing/2014/main" id="{0AC79F11-9D1C-4760-ACDD-962EDD63FB5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669947" y="5121998"/>
            <a:ext cx="181013" cy="425912"/>
          </a:xfrm>
          <a:prstGeom prst="rect">
            <a:avLst/>
          </a:prstGeom>
        </p:spPr>
      </p:pic>
      <p:pic>
        <p:nvPicPr>
          <p:cNvPr id="103" name="Graphic 102">
            <a:extLst>
              <a:ext uri="{FF2B5EF4-FFF2-40B4-BE49-F238E27FC236}">
                <a16:creationId xmlns:a16="http://schemas.microsoft.com/office/drawing/2014/main" id="{58C25776-93CB-4DBB-B470-BC6DE1BCE0F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91999" y="1565004"/>
            <a:ext cx="362026" cy="340730"/>
          </a:xfrm>
          <a:prstGeom prst="rect">
            <a:avLst/>
          </a:prstGeom>
        </p:spPr>
      </p:pic>
      <p:pic>
        <p:nvPicPr>
          <p:cNvPr id="104" name="Graphic 103">
            <a:extLst>
              <a:ext uri="{FF2B5EF4-FFF2-40B4-BE49-F238E27FC236}">
                <a16:creationId xmlns:a16="http://schemas.microsoft.com/office/drawing/2014/main" id="{60590A00-FA54-46E8-9E07-7CD869EA49F2}"/>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581977" y="2248635"/>
            <a:ext cx="234252" cy="425912"/>
          </a:xfrm>
          <a:prstGeom prst="rect">
            <a:avLst/>
          </a:prstGeom>
        </p:spPr>
      </p:pic>
      <p:pic>
        <p:nvPicPr>
          <p:cNvPr id="105" name="Graphic 104">
            <a:extLst>
              <a:ext uri="{FF2B5EF4-FFF2-40B4-BE49-F238E27FC236}">
                <a16:creationId xmlns:a16="http://schemas.microsoft.com/office/drawing/2014/main" id="{1F8E5733-D7A4-403A-8D6B-3088B62EC330}"/>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86799" y="3704932"/>
            <a:ext cx="383321" cy="383321"/>
          </a:xfrm>
          <a:prstGeom prst="rect">
            <a:avLst/>
          </a:prstGeom>
        </p:spPr>
      </p:pic>
      <p:pic>
        <p:nvPicPr>
          <p:cNvPr id="178" name="Graphic 177">
            <a:extLst>
              <a:ext uri="{FF2B5EF4-FFF2-40B4-BE49-F238E27FC236}">
                <a16:creationId xmlns:a16="http://schemas.microsoft.com/office/drawing/2014/main" id="{8C2086B9-6360-4F5C-85E3-1CE3B5471B59}"/>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510244" y="4421682"/>
            <a:ext cx="340730" cy="383321"/>
          </a:xfrm>
          <a:prstGeom prst="rect">
            <a:avLst/>
          </a:prstGeom>
        </p:spPr>
      </p:pic>
      <p:pic>
        <p:nvPicPr>
          <p:cNvPr id="179" name="Graphic 178">
            <a:extLst>
              <a:ext uri="{FF2B5EF4-FFF2-40B4-BE49-F238E27FC236}">
                <a16:creationId xmlns:a16="http://schemas.microsoft.com/office/drawing/2014/main" id="{0BDDEAB2-5162-4F75-A507-C6E22E744EC6}"/>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498522" y="5826934"/>
            <a:ext cx="362026" cy="383321"/>
          </a:xfrm>
          <a:prstGeom prst="rect">
            <a:avLst/>
          </a:prstGeom>
        </p:spPr>
      </p:pic>
      <p:pic>
        <p:nvPicPr>
          <p:cNvPr id="180" name="Graphic 179">
            <a:extLst>
              <a:ext uri="{FF2B5EF4-FFF2-40B4-BE49-F238E27FC236}">
                <a16:creationId xmlns:a16="http://schemas.microsoft.com/office/drawing/2014/main" id="{F66822DD-C4A2-418D-A685-63CAC79D72F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602852" y="5121998"/>
            <a:ext cx="191661" cy="425912"/>
          </a:xfrm>
          <a:prstGeom prst="rect">
            <a:avLst/>
          </a:prstGeom>
        </p:spPr>
      </p:pic>
      <p:pic>
        <p:nvPicPr>
          <p:cNvPr id="181" name="Graphic 180">
            <a:extLst>
              <a:ext uri="{FF2B5EF4-FFF2-40B4-BE49-F238E27FC236}">
                <a16:creationId xmlns:a16="http://schemas.microsoft.com/office/drawing/2014/main" id="{57D1494F-2D52-4387-8F4F-83B9F93F6ED4}"/>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2585146" y="3021546"/>
            <a:ext cx="425913" cy="340730"/>
          </a:xfrm>
          <a:prstGeom prst="rect">
            <a:avLst/>
          </a:prstGeom>
        </p:spPr>
      </p:pic>
      <p:pic>
        <p:nvPicPr>
          <p:cNvPr id="182" name="Graphic 181">
            <a:extLst>
              <a:ext uri="{FF2B5EF4-FFF2-40B4-BE49-F238E27FC236}">
                <a16:creationId xmlns:a16="http://schemas.microsoft.com/office/drawing/2014/main" id="{C3330E58-C076-4E3D-81C4-0D3DD5B7DCEC}"/>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85146" y="2369727"/>
            <a:ext cx="425913" cy="181013"/>
          </a:xfrm>
          <a:prstGeom prst="rect">
            <a:avLst/>
          </a:prstGeom>
        </p:spPr>
      </p:pic>
      <p:pic>
        <p:nvPicPr>
          <p:cNvPr id="183" name="Graphic 182">
            <a:extLst>
              <a:ext uri="{FF2B5EF4-FFF2-40B4-BE49-F238E27FC236}">
                <a16:creationId xmlns:a16="http://schemas.microsoft.com/office/drawing/2014/main" id="{D62F50FC-9EA4-4086-8FB9-DB672EE1871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2584736" y="3710257"/>
            <a:ext cx="372673" cy="372673"/>
          </a:xfrm>
          <a:prstGeom prst="rect">
            <a:avLst/>
          </a:prstGeom>
        </p:spPr>
      </p:pic>
      <p:pic>
        <p:nvPicPr>
          <p:cNvPr id="184" name="Graphic 183">
            <a:extLst>
              <a:ext uri="{FF2B5EF4-FFF2-40B4-BE49-F238E27FC236}">
                <a16:creationId xmlns:a16="http://schemas.microsoft.com/office/drawing/2014/main" id="{DC490024-12C6-438E-B061-1171917D7556}"/>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584735" y="4484983"/>
            <a:ext cx="425913" cy="298139"/>
          </a:xfrm>
          <a:prstGeom prst="rect">
            <a:avLst/>
          </a:prstGeom>
        </p:spPr>
      </p:pic>
      <p:pic>
        <p:nvPicPr>
          <p:cNvPr id="185" name="Graphic 184">
            <a:extLst>
              <a:ext uri="{FF2B5EF4-FFF2-40B4-BE49-F238E27FC236}">
                <a16:creationId xmlns:a16="http://schemas.microsoft.com/office/drawing/2014/main" id="{C14490EE-3FBD-4A65-A75A-8030205AEF30}"/>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2584736" y="5838657"/>
            <a:ext cx="383321" cy="362026"/>
          </a:xfrm>
          <a:prstGeom prst="rect">
            <a:avLst/>
          </a:prstGeom>
        </p:spPr>
      </p:pic>
      <p:pic>
        <p:nvPicPr>
          <p:cNvPr id="186" name="Graphic 185">
            <a:extLst>
              <a:ext uri="{FF2B5EF4-FFF2-40B4-BE49-F238E27FC236}">
                <a16:creationId xmlns:a16="http://schemas.microsoft.com/office/drawing/2014/main" id="{6CD57263-1D69-4F29-84B7-FA8BAB65002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2625764" y="5121999"/>
            <a:ext cx="308787" cy="383321"/>
          </a:xfrm>
          <a:prstGeom prst="rect">
            <a:avLst/>
          </a:prstGeom>
        </p:spPr>
      </p:pic>
      <p:pic>
        <p:nvPicPr>
          <p:cNvPr id="187" name="Graphic 186">
            <a:extLst>
              <a:ext uri="{FF2B5EF4-FFF2-40B4-BE49-F238E27FC236}">
                <a16:creationId xmlns:a16="http://schemas.microsoft.com/office/drawing/2014/main" id="{14F54A1B-E50E-4299-B5B5-D771A30E8C36}"/>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87457" y="1624158"/>
            <a:ext cx="383321" cy="244900"/>
          </a:xfrm>
          <a:prstGeom prst="rect">
            <a:avLst/>
          </a:prstGeom>
        </p:spPr>
      </p:pic>
      <p:pic>
        <p:nvPicPr>
          <p:cNvPr id="188" name="Graphic 187">
            <a:extLst>
              <a:ext uri="{FF2B5EF4-FFF2-40B4-BE49-F238E27FC236}">
                <a16:creationId xmlns:a16="http://schemas.microsoft.com/office/drawing/2014/main" id="{C974C0D2-8E9C-4C66-BAF2-3DC62D878C1D}"/>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7287457" y="2248636"/>
            <a:ext cx="383321" cy="383321"/>
          </a:xfrm>
          <a:prstGeom prst="rect">
            <a:avLst/>
          </a:prstGeom>
        </p:spPr>
      </p:pic>
      <p:pic>
        <p:nvPicPr>
          <p:cNvPr id="189" name="Graphic 188">
            <a:extLst>
              <a:ext uri="{FF2B5EF4-FFF2-40B4-BE49-F238E27FC236}">
                <a16:creationId xmlns:a16="http://schemas.microsoft.com/office/drawing/2014/main" id="{158D62D7-057E-4410-B796-9FC2A1BB9A3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7298540" y="2979428"/>
            <a:ext cx="383321" cy="404617"/>
          </a:xfrm>
          <a:prstGeom prst="rect">
            <a:avLst/>
          </a:prstGeom>
        </p:spPr>
      </p:pic>
      <p:pic>
        <p:nvPicPr>
          <p:cNvPr id="190" name="Graphic 189">
            <a:extLst>
              <a:ext uri="{FF2B5EF4-FFF2-40B4-BE49-F238E27FC236}">
                <a16:creationId xmlns:a16="http://schemas.microsoft.com/office/drawing/2014/main" id="{340AD430-AC50-4C8C-AA13-ABA70A6B9B23}"/>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7287045" y="3726228"/>
            <a:ext cx="425913" cy="340730"/>
          </a:xfrm>
          <a:prstGeom prst="rect">
            <a:avLst/>
          </a:prstGeom>
        </p:spPr>
      </p:pic>
      <p:pic>
        <p:nvPicPr>
          <p:cNvPr id="191" name="Graphic 190">
            <a:extLst>
              <a:ext uri="{FF2B5EF4-FFF2-40B4-BE49-F238E27FC236}">
                <a16:creationId xmlns:a16="http://schemas.microsoft.com/office/drawing/2014/main" id="{3790F33E-FECB-479E-8799-93C952395F7D}"/>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7287045" y="4463882"/>
            <a:ext cx="425913" cy="340730"/>
          </a:xfrm>
          <a:prstGeom prst="rect">
            <a:avLst/>
          </a:prstGeom>
        </p:spPr>
      </p:pic>
      <p:pic>
        <p:nvPicPr>
          <p:cNvPr id="192" name="Graphic 191">
            <a:extLst>
              <a:ext uri="{FF2B5EF4-FFF2-40B4-BE49-F238E27FC236}">
                <a16:creationId xmlns:a16="http://schemas.microsoft.com/office/drawing/2014/main" id="{8F6E09A6-641B-447C-AA91-EA38ABD54399}"/>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287046" y="5121999"/>
            <a:ext cx="383321" cy="383321"/>
          </a:xfrm>
          <a:prstGeom prst="rect">
            <a:avLst/>
          </a:prstGeom>
        </p:spPr>
      </p:pic>
      <p:pic>
        <p:nvPicPr>
          <p:cNvPr id="193" name="Graphic 192">
            <a:extLst>
              <a:ext uri="{FF2B5EF4-FFF2-40B4-BE49-F238E27FC236}">
                <a16:creationId xmlns:a16="http://schemas.microsoft.com/office/drawing/2014/main" id="{4D2B9E3D-ECB7-4EE3-8E55-FE17F7B850FD}"/>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7287045" y="5884961"/>
            <a:ext cx="425913" cy="308787"/>
          </a:xfrm>
          <a:prstGeom prst="rect">
            <a:avLst/>
          </a:prstGeom>
        </p:spPr>
      </p:pic>
      <p:pic>
        <p:nvPicPr>
          <p:cNvPr id="194" name="Graphic 193">
            <a:extLst>
              <a:ext uri="{FF2B5EF4-FFF2-40B4-BE49-F238E27FC236}">
                <a16:creationId xmlns:a16="http://schemas.microsoft.com/office/drawing/2014/main" id="{51F54FBE-9EBD-490E-A4B1-C6FA3195BE79}"/>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0198972" y="2248636"/>
            <a:ext cx="383321" cy="351378"/>
          </a:xfrm>
          <a:prstGeom prst="rect">
            <a:avLst/>
          </a:prstGeom>
        </p:spPr>
      </p:pic>
      <p:pic>
        <p:nvPicPr>
          <p:cNvPr id="195" name="Graphic 194">
            <a:extLst>
              <a:ext uri="{FF2B5EF4-FFF2-40B4-BE49-F238E27FC236}">
                <a16:creationId xmlns:a16="http://schemas.microsoft.com/office/drawing/2014/main" id="{31AA9FAD-3493-4F05-A442-2E7378C9164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218115" y="1590228"/>
            <a:ext cx="425913" cy="340730"/>
          </a:xfrm>
          <a:prstGeom prst="rect">
            <a:avLst/>
          </a:prstGeom>
        </p:spPr>
      </p:pic>
      <p:pic>
        <p:nvPicPr>
          <p:cNvPr id="196" name="Graphic 195">
            <a:extLst>
              <a:ext uri="{FF2B5EF4-FFF2-40B4-BE49-F238E27FC236}">
                <a16:creationId xmlns:a16="http://schemas.microsoft.com/office/drawing/2014/main" id="{CEE61F72-C39F-4687-9BE3-4477B198884A}"/>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10344308" y="2979016"/>
            <a:ext cx="170365" cy="425912"/>
          </a:xfrm>
          <a:prstGeom prst="rect">
            <a:avLst/>
          </a:prstGeom>
        </p:spPr>
      </p:pic>
      <p:pic>
        <p:nvPicPr>
          <p:cNvPr id="197" name="Graphic 196">
            <a:extLst>
              <a:ext uri="{FF2B5EF4-FFF2-40B4-BE49-F238E27FC236}">
                <a16:creationId xmlns:a16="http://schemas.microsoft.com/office/drawing/2014/main" id="{F56B98E4-D68F-4DEC-8903-B6190BF80C5E}"/>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0217704" y="3790115"/>
            <a:ext cx="425913" cy="212956"/>
          </a:xfrm>
          <a:prstGeom prst="rect">
            <a:avLst/>
          </a:prstGeom>
        </p:spPr>
      </p:pic>
      <p:pic>
        <p:nvPicPr>
          <p:cNvPr id="198" name="Graphic 197">
            <a:extLst>
              <a:ext uri="{FF2B5EF4-FFF2-40B4-BE49-F238E27FC236}">
                <a16:creationId xmlns:a16="http://schemas.microsoft.com/office/drawing/2014/main" id="{8BB7103F-5A1D-41D2-80BA-E12750C0330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10259905" y="5121998"/>
            <a:ext cx="340730" cy="425912"/>
          </a:xfrm>
          <a:prstGeom prst="rect">
            <a:avLst/>
          </a:prstGeom>
        </p:spPr>
      </p:pic>
      <p:pic>
        <p:nvPicPr>
          <p:cNvPr id="199" name="Graphic 198">
            <a:extLst>
              <a:ext uri="{FF2B5EF4-FFF2-40B4-BE49-F238E27FC236}">
                <a16:creationId xmlns:a16="http://schemas.microsoft.com/office/drawing/2014/main" id="{9929578C-F09A-46E7-B482-80DB3CD6BBBC}"/>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10217704" y="4500809"/>
            <a:ext cx="425913" cy="266195"/>
          </a:xfrm>
          <a:prstGeom prst="rect">
            <a:avLst/>
          </a:prstGeom>
        </p:spPr>
      </p:pic>
      <p:pic>
        <p:nvPicPr>
          <p:cNvPr id="200" name="Graphic 199">
            <a:extLst>
              <a:ext uri="{FF2B5EF4-FFF2-40B4-BE49-F238E27FC236}">
                <a16:creationId xmlns:a16="http://schemas.microsoft.com/office/drawing/2014/main" id="{EC9B133A-7BED-4963-889F-64D782BE687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10259905" y="5826934"/>
            <a:ext cx="340730" cy="425912"/>
          </a:xfrm>
          <a:prstGeom prst="rect">
            <a:avLst/>
          </a:prstGeom>
        </p:spPr>
      </p:pic>
      <p:pic>
        <p:nvPicPr>
          <p:cNvPr id="201" name="Graphic 200">
            <a:extLst>
              <a:ext uri="{FF2B5EF4-FFF2-40B4-BE49-F238E27FC236}">
                <a16:creationId xmlns:a16="http://schemas.microsoft.com/office/drawing/2014/main" id="{5B8D8F17-3B14-4DFA-BFAD-F020C37EEBDB}"/>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9210007" y="2248636"/>
            <a:ext cx="383321" cy="383321"/>
          </a:xfrm>
          <a:prstGeom prst="rect">
            <a:avLst/>
          </a:prstGeom>
        </p:spPr>
      </p:pic>
      <p:pic>
        <p:nvPicPr>
          <p:cNvPr id="202" name="Graphic 201">
            <a:extLst>
              <a:ext uri="{FF2B5EF4-FFF2-40B4-BE49-F238E27FC236}">
                <a16:creationId xmlns:a16="http://schemas.microsoft.com/office/drawing/2014/main" id="{604061AA-9D8F-4962-8A7F-6C628CCBF157}"/>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210006" y="1600758"/>
            <a:ext cx="425913" cy="319434"/>
          </a:xfrm>
          <a:prstGeom prst="rect">
            <a:avLst/>
          </a:prstGeom>
        </p:spPr>
      </p:pic>
      <p:pic>
        <p:nvPicPr>
          <p:cNvPr id="203" name="Graphic 202">
            <a:extLst>
              <a:ext uri="{FF2B5EF4-FFF2-40B4-BE49-F238E27FC236}">
                <a16:creationId xmlns:a16="http://schemas.microsoft.com/office/drawing/2014/main" id="{9BF99F20-19D5-4C6A-9BA3-9075964B3C1C}"/>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250625" y="2979017"/>
            <a:ext cx="308787" cy="383321"/>
          </a:xfrm>
          <a:prstGeom prst="rect">
            <a:avLst/>
          </a:prstGeom>
        </p:spPr>
      </p:pic>
      <p:pic>
        <p:nvPicPr>
          <p:cNvPr id="204" name="Graphic 203">
            <a:extLst>
              <a:ext uri="{FF2B5EF4-FFF2-40B4-BE49-F238E27FC236}">
                <a16:creationId xmlns:a16="http://schemas.microsoft.com/office/drawing/2014/main" id="{86AF777D-49F5-4FFC-9648-0F811542F4F9}"/>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9251796" y="3683637"/>
            <a:ext cx="340730" cy="425912"/>
          </a:xfrm>
          <a:prstGeom prst="rect">
            <a:avLst/>
          </a:prstGeom>
        </p:spPr>
      </p:pic>
      <p:pic>
        <p:nvPicPr>
          <p:cNvPr id="205" name="Graphic 204">
            <a:extLst>
              <a:ext uri="{FF2B5EF4-FFF2-40B4-BE49-F238E27FC236}">
                <a16:creationId xmlns:a16="http://schemas.microsoft.com/office/drawing/2014/main" id="{4B5B72CA-F61B-41DB-9FF4-8D690049FB6E}"/>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9251796" y="5121998"/>
            <a:ext cx="340730" cy="425912"/>
          </a:xfrm>
          <a:prstGeom prst="rect">
            <a:avLst/>
          </a:prstGeom>
        </p:spPr>
      </p:pic>
      <p:pic>
        <p:nvPicPr>
          <p:cNvPr id="206" name="Graphic 205">
            <a:extLst>
              <a:ext uri="{FF2B5EF4-FFF2-40B4-BE49-F238E27FC236}">
                <a16:creationId xmlns:a16="http://schemas.microsoft.com/office/drawing/2014/main" id="{9CEAC3C8-8C47-4E6A-BA5A-FA037E640B74}"/>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9209596" y="4462711"/>
            <a:ext cx="383321" cy="308787"/>
          </a:xfrm>
          <a:prstGeom prst="rect">
            <a:avLst/>
          </a:prstGeom>
        </p:spPr>
      </p:pic>
      <p:pic>
        <p:nvPicPr>
          <p:cNvPr id="207" name="Graphic 206">
            <a:extLst>
              <a:ext uri="{FF2B5EF4-FFF2-40B4-BE49-F238E27FC236}">
                <a16:creationId xmlns:a16="http://schemas.microsoft.com/office/drawing/2014/main" id="{9945BBCD-3509-4401-8DBD-F8C7C52D7D30}"/>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209596" y="5820905"/>
            <a:ext cx="372673" cy="383321"/>
          </a:xfrm>
          <a:prstGeom prst="rect">
            <a:avLst/>
          </a:prstGeom>
        </p:spPr>
      </p:pic>
      <p:pic>
        <p:nvPicPr>
          <p:cNvPr id="208" name="Graphic 207">
            <a:extLst>
              <a:ext uri="{FF2B5EF4-FFF2-40B4-BE49-F238E27FC236}">
                <a16:creationId xmlns:a16="http://schemas.microsoft.com/office/drawing/2014/main" id="{387B65C4-D6C5-4F8A-B5A2-A4CC950B699D}"/>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8235138" y="1548110"/>
            <a:ext cx="276843" cy="340730"/>
          </a:xfrm>
          <a:prstGeom prst="rect">
            <a:avLst/>
          </a:prstGeom>
        </p:spPr>
      </p:pic>
      <p:pic>
        <p:nvPicPr>
          <p:cNvPr id="209" name="Graphic 208">
            <a:extLst>
              <a:ext uri="{FF2B5EF4-FFF2-40B4-BE49-F238E27FC236}">
                <a16:creationId xmlns:a16="http://schemas.microsoft.com/office/drawing/2014/main" id="{FC3F0C5F-CF3F-43CB-A51B-7E4DE98D77E8}"/>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8258829" y="2248635"/>
            <a:ext cx="298139" cy="425912"/>
          </a:xfrm>
          <a:prstGeom prst="rect">
            <a:avLst/>
          </a:prstGeom>
        </p:spPr>
      </p:pic>
      <p:pic>
        <p:nvPicPr>
          <p:cNvPr id="210" name="Graphic 209">
            <a:extLst>
              <a:ext uri="{FF2B5EF4-FFF2-40B4-BE49-F238E27FC236}">
                <a16:creationId xmlns:a16="http://schemas.microsoft.com/office/drawing/2014/main" id="{31C1B30B-F018-4691-ADD5-4B6F7476C751}"/>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8195650" y="2979427"/>
            <a:ext cx="425913" cy="425912"/>
          </a:xfrm>
          <a:prstGeom prst="rect">
            <a:avLst/>
          </a:prstGeom>
        </p:spPr>
      </p:pic>
      <p:pic>
        <p:nvPicPr>
          <p:cNvPr id="211" name="Graphic 210">
            <a:extLst>
              <a:ext uri="{FF2B5EF4-FFF2-40B4-BE49-F238E27FC236}">
                <a16:creationId xmlns:a16="http://schemas.microsoft.com/office/drawing/2014/main" id="{42941CA8-0FAE-41EC-BD81-FEA7E0F0DD4B}"/>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8195239" y="3726228"/>
            <a:ext cx="425913" cy="340730"/>
          </a:xfrm>
          <a:prstGeom prst="rect">
            <a:avLst/>
          </a:prstGeom>
        </p:spPr>
      </p:pic>
      <p:pic>
        <p:nvPicPr>
          <p:cNvPr id="212" name="Graphic 211">
            <a:extLst>
              <a:ext uri="{FF2B5EF4-FFF2-40B4-BE49-F238E27FC236}">
                <a16:creationId xmlns:a16="http://schemas.microsoft.com/office/drawing/2014/main" id="{8467E2D9-3AC1-4D4E-BDC6-3B8376AE21BD}"/>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8195239" y="5164199"/>
            <a:ext cx="425913" cy="340730"/>
          </a:xfrm>
          <a:prstGeom prst="rect">
            <a:avLst/>
          </a:prstGeom>
        </p:spPr>
      </p:pic>
      <p:pic>
        <p:nvPicPr>
          <p:cNvPr id="213" name="Graphic 212">
            <a:extLst>
              <a:ext uri="{FF2B5EF4-FFF2-40B4-BE49-F238E27FC236}">
                <a16:creationId xmlns:a16="http://schemas.microsoft.com/office/drawing/2014/main" id="{3D52605E-9CE2-4155-B88C-8B09EB2D544B}"/>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8218685" y="4421682"/>
            <a:ext cx="340730" cy="383321"/>
          </a:xfrm>
          <a:prstGeom prst="rect">
            <a:avLst/>
          </a:prstGeom>
        </p:spPr>
      </p:pic>
      <p:pic>
        <p:nvPicPr>
          <p:cNvPr id="214" name="Graphic 213">
            <a:extLst>
              <a:ext uri="{FF2B5EF4-FFF2-40B4-BE49-F238E27FC236}">
                <a16:creationId xmlns:a16="http://schemas.microsoft.com/office/drawing/2014/main" id="{BCB22751-42C8-49DC-8066-B2492BA2AE99}"/>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8327118" y="5826934"/>
            <a:ext cx="159717" cy="425912"/>
          </a:xfrm>
          <a:prstGeom prst="rect">
            <a:avLst/>
          </a:prstGeom>
        </p:spPr>
      </p:pic>
      <p:sp>
        <p:nvSpPr>
          <p:cNvPr id="215" name="Freeform: Shape 214">
            <a:extLst>
              <a:ext uri="{FF2B5EF4-FFF2-40B4-BE49-F238E27FC236}">
                <a16:creationId xmlns:a16="http://schemas.microsoft.com/office/drawing/2014/main" id="{C68984D0-36BB-4E9D-8FA0-F397CE21A3F6}"/>
              </a:ext>
            </a:extLst>
          </p:cNvPr>
          <p:cNvSpPr/>
          <p:nvPr/>
        </p:nvSpPr>
        <p:spPr>
          <a:xfrm>
            <a:off x="1633234" y="1600758"/>
            <a:ext cx="425916" cy="319434"/>
          </a:xfrm>
          <a:custGeom>
            <a:avLst/>
            <a:gdLst>
              <a:gd name="connsiteX0" fmla="*/ 420356 w 472444"/>
              <a:gd name="connsiteY0" fmla="*/ 188976 h 354330"/>
              <a:gd name="connsiteX1" fmla="*/ 413387 w 472444"/>
              <a:gd name="connsiteY1" fmla="*/ 188976 h 354330"/>
              <a:gd name="connsiteX2" fmla="*/ 236222 w 472444"/>
              <a:gd name="connsiteY2" fmla="*/ 0 h 354330"/>
              <a:gd name="connsiteX3" fmla="*/ 59057 w 472444"/>
              <a:gd name="connsiteY3" fmla="*/ 188976 h 354330"/>
              <a:gd name="connsiteX4" fmla="*/ 53152 w 472444"/>
              <a:gd name="connsiteY4" fmla="*/ 188976 h 354330"/>
              <a:gd name="connsiteX5" fmla="*/ 0 w 472444"/>
              <a:gd name="connsiteY5" fmla="*/ 242123 h 354330"/>
              <a:gd name="connsiteX6" fmla="*/ 2 w 472444"/>
              <a:gd name="connsiteY6" fmla="*/ 242598 h 354330"/>
              <a:gd name="connsiteX7" fmla="*/ 2 w 472444"/>
              <a:gd name="connsiteY7" fmla="*/ 301653 h 354330"/>
              <a:gd name="connsiteX8" fmla="*/ 53152 w 472444"/>
              <a:gd name="connsiteY8" fmla="*/ 354330 h 354330"/>
              <a:gd name="connsiteX9" fmla="*/ 64963 w 472444"/>
              <a:gd name="connsiteY9" fmla="*/ 354330 h 354330"/>
              <a:gd name="connsiteX10" fmla="*/ 82679 w 472444"/>
              <a:gd name="connsiteY10" fmla="*/ 337086 h 354330"/>
              <a:gd name="connsiteX11" fmla="*/ 82679 w 472444"/>
              <a:gd name="connsiteY11" fmla="*/ 207165 h 354330"/>
              <a:gd name="connsiteX12" fmla="*/ 70868 w 472444"/>
              <a:gd name="connsiteY12" fmla="*/ 190511 h 354330"/>
              <a:gd name="connsiteX13" fmla="*/ 236222 w 472444"/>
              <a:gd name="connsiteY13" fmla="*/ 11811 h 354330"/>
              <a:gd name="connsiteX14" fmla="*/ 401576 w 472444"/>
              <a:gd name="connsiteY14" fmla="*/ 190511 h 354330"/>
              <a:gd name="connsiteX15" fmla="*/ 389765 w 472444"/>
              <a:gd name="connsiteY15" fmla="*/ 207165 h 354330"/>
              <a:gd name="connsiteX16" fmla="*/ 389765 w 472444"/>
              <a:gd name="connsiteY16" fmla="*/ 338031 h 354330"/>
              <a:gd name="connsiteX17" fmla="*/ 406419 w 472444"/>
              <a:gd name="connsiteY17" fmla="*/ 354330 h 354330"/>
              <a:gd name="connsiteX18" fmla="*/ 420356 w 472444"/>
              <a:gd name="connsiteY18" fmla="*/ 354330 h 354330"/>
              <a:gd name="connsiteX19" fmla="*/ 472442 w 472444"/>
              <a:gd name="connsiteY19" fmla="*/ 302598 h 354330"/>
              <a:gd name="connsiteX20" fmla="*/ 472442 w 472444"/>
              <a:gd name="connsiteY20" fmla="*/ 241535 h 354330"/>
              <a:gd name="connsiteX21" fmla="*/ 420830 w 472444"/>
              <a:gd name="connsiteY21" fmla="*/ 188978 h 354330"/>
              <a:gd name="connsiteX22" fmla="*/ 420356 w 472444"/>
              <a:gd name="connsiteY22" fmla="*/ 188976 h 354330"/>
              <a:gd name="connsiteX23" fmla="*/ 70868 w 472444"/>
              <a:gd name="connsiteY23" fmla="*/ 337086 h 354330"/>
              <a:gd name="connsiteX24" fmla="*/ 64963 w 472444"/>
              <a:gd name="connsiteY24" fmla="*/ 342991 h 354330"/>
              <a:gd name="connsiteX25" fmla="*/ 53152 w 472444"/>
              <a:gd name="connsiteY25" fmla="*/ 342991 h 354330"/>
              <a:gd name="connsiteX26" fmla="*/ 11813 w 472444"/>
              <a:gd name="connsiteY26" fmla="*/ 301653 h 354330"/>
              <a:gd name="connsiteX27" fmla="*/ 11813 w 472444"/>
              <a:gd name="connsiteY27" fmla="*/ 242598 h 354330"/>
              <a:gd name="connsiteX28" fmla="*/ 52676 w 472444"/>
              <a:gd name="connsiteY28" fmla="*/ 200789 h 354330"/>
              <a:gd name="connsiteX29" fmla="*/ 53152 w 472444"/>
              <a:gd name="connsiteY29" fmla="*/ 200787 h 354330"/>
              <a:gd name="connsiteX30" fmla="*/ 64963 w 472444"/>
              <a:gd name="connsiteY30" fmla="*/ 200787 h 354330"/>
              <a:gd name="connsiteX31" fmla="*/ 70868 w 472444"/>
              <a:gd name="connsiteY31" fmla="*/ 206693 h 354330"/>
              <a:gd name="connsiteX32" fmla="*/ 460631 w 472444"/>
              <a:gd name="connsiteY32" fmla="*/ 302598 h 354330"/>
              <a:gd name="connsiteX33" fmla="*/ 420356 w 472444"/>
              <a:gd name="connsiteY33" fmla="*/ 342519 h 354330"/>
              <a:gd name="connsiteX34" fmla="*/ 406419 w 472444"/>
              <a:gd name="connsiteY34" fmla="*/ 342519 h 354330"/>
              <a:gd name="connsiteX35" fmla="*/ 401575 w 472444"/>
              <a:gd name="connsiteY35" fmla="*/ 337678 h 354330"/>
              <a:gd name="connsiteX36" fmla="*/ 401576 w 472444"/>
              <a:gd name="connsiteY36" fmla="*/ 337558 h 354330"/>
              <a:gd name="connsiteX37" fmla="*/ 401576 w 472444"/>
              <a:gd name="connsiteY37" fmla="*/ 207165 h 354330"/>
              <a:gd name="connsiteX38" fmla="*/ 407482 w 472444"/>
              <a:gd name="connsiteY38" fmla="*/ 201259 h 354330"/>
              <a:gd name="connsiteX39" fmla="*/ 420356 w 472444"/>
              <a:gd name="connsiteY39" fmla="*/ 201259 h 354330"/>
              <a:gd name="connsiteX40" fmla="*/ 460631 w 472444"/>
              <a:gd name="connsiteY40" fmla="*/ 241535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44" h="354330">
                <a:moveTo>
                  <a:pt x="420356" y="188976"/>
                </a:moveTo>
                <a:lnTo>
                  <a:pt x="413387" y="188976"/>
                </a:lnTo>
                <a:cubicBezTo>
                  <a:pt x="410434" y="84449"/>
                  <a:pt x="332246" y="0"/>
                  <a:pt x="236222" y="0"/>
                </a:cubicBezTo>
                <a:cubicBezTo>
                  <a:pt x="140199" y="0"/>
                  <a:pt x="62010" y="84449"/>
                  <a:pt x="59057" y="188976"/>
                </a:cubicBezTo>
                <a:lnTo>
                  <a:pt x="53152" y="188976"/>
                </a:lnTo>
                <a:cubicBezTo>
                  <a:pt x="23798" y="188975"/>
                  <a:pt x="1" y="212769"/>
                  <a:pt x="0" y="242123"/>
                </a:cubicBezTo>
                <a:cubicBezTo>
                  <a:pt x="0" y="242281"/>
                  <a:pt x="1" y="242440"/>
                  <a:pt x="2" y="242598"/>
                </a:cubicBezTo>
                <a:lnTo>
                  <a:pt x="2" y="301653"/>
                </a:lnTo>
                <a:cubicBezTo>
                  <a:pt x="325" y="330795"/>
                  <a:pt x="24008" y="354267"/>
                  <a:pt x="53152" y="354330"/>
                </a:cubicBezTo>
                <a:lnTo>
                  <a:pt x="64963" y="354330"/>
                </a:lnTo>
                <a:cubicBezTo>
                  <a:pt x="74566" y="354334"/>
                  <a:pt x="82423" y="346686"/>
                  <a:pt x="82679" y="337086"/>
                </a:cubicBezTo>
                <a:lnTo>
                  <a:pt x="82679" y="207165"/>
                </a:lnTo>
                <a:cubicBezTo>
                  <a:pt x="82658" y="199676"/>
                  <a:pt x="77929" y="193008"/>
                  <a:pt x="70868" y="190511"/>
                </a:cubicBezTo>
                <a:cubicBezTo>
                  <a:pt x="73230" y="91653"/>
                  <a:pt x="146340" y="11811"/>
                  <a:pt x="236222" y="11811"/>
                </a:cubicBezTo>
                <a:cubicBezTo>
                  <a:pt x="326104" y="11811"/>
                  <a:pt x="399332" y="91653"/>
                  <a:pt x="401576" y="190511"/>
                </a:cubicBezTo>
                <a:cubicBezTo>
                  <a:pt x="394514" y="193008"/>
                  <a:pt x="389786" y="199676"/>
                  <a:pt x="389765" y="207165"/>
                </a:cubicBezTo>
                <a:lnTo>
                  <a:pt x="389765" y="338031"/>
                </a:lnTo>
                <a:cubicBezTo>
                  <a:pt x="390019" y="347063"/>
                  <a:pt x="397383" y="354270"/>
                  <a:pt x="406419" y="354330"/>
                </a:cubicBezTo>
                <a:lnTo>
                  <a:pt x="420356" y="354330"/>
                </a:lnTo>
                <a:cubicBezTo>
                  <a:pt x="448958" y="354266"/>
                  <a:pt x="472183" y="331199"/>
                  <a:pt x="472442" y="302598"/>
                </a:cubicBezTo>
                <a:lnTo>
                  <a:pt x="472442" y="241535"/>
                </a:lnTo>
                <a:cubicBezTo>
                  <a:pt x="472703" y="212769"/>
                  <a:pt x="449596" y="189239"/>
                  <a:pt x="420830" y="188978"/>
                </a:cubicBezTo>
                <a:cubicBezTo>
                  <a:pt x="420672" y="188977"/>
                  <a:pt x="420514" y="188976"/>
                  <a:pt x="420356" y="188976"/>
                </a:cubicBezTo>
                <a:close/>
                <a:moveTo>
                  <a:pt x="70868" y="337086"/>
                </a:moveTo>
                <a:cubicBezTo>
                  <a:pt x="70868" y="340347"/>
                  <a:pt x="68224" y="342991"/>
                  <a:pt x="64963" y="342991"/>
                </a:cubicBezTo>
                <a:lnTo>
                  <a:pt x="53152" y="342991"/>
                </a:lnTo>
                <a:cubicBezTo>
                  <a:pt x="30348" y="342926"/>
                  <a:pt x="11878" y="324456"/>
                  <a:pt x="11813" y="301653"/>
                </a:cubicBezTo>
                <a:lnTo>
                  <a:pt x="11813" y="242598"/>
                </a:lnTo>
                <a:cubicBezTo>
                  <a:pt x="11552" y="219768"/>
                  <a:pt x="29847" y="201050"/>
                  <a:pt x="52676" y="200789"/>
                </a:cubicBezTo>
                <a:cubicBezTo>
                  <a:pt x="52835" y="200788"/>
                  <a:pt x="52993" y="200787"/>
                  <a:pt x="53152" y="200787"/>
                </a:cubicBezTo>
                <a:lnTo>
                  <a:pt x="64963" y="200787"/>
                </a:lnTo>
                <a:cubicBezTo>
                  <a:pt x="68224" y="200787"/>
                  <a:pt x="70868" y="203431"/>
                  <a:pt x="70868" y="206693"/>
                </a:cubicBezTo>
                <a:close/>
                <a:moveTo>
                  <a:pt x="460631" y="302598"/>
                </a:moveTo>
                <a:cubicBezTo>
                  <a:pt x="460372" y="324676"/>
                  <a:pt x="442435" y="342456"/>
                  <a:pt x="420356" y="342519"/>
                </a:cubicBezTo>
                <a:lnTo>
                  <a:pt x="406419" y="342519"/>
                </a:lnTo>
                <a:cubicBezTo>
                  <a:pt x="403745" y="342520"/>
                  <a:pt x="401575" y="340353"/>
                  <a:pt x="401575" y="337678"/>
                </a:cubicBezTo>
                <a:cubicBezTo>
                  <a:pt x="401575" y="337638"/>
                  <a:pt x="401575" y="337599"/>
                  <a:pt x="401576" y="337558"/>
                </a:cubicBezTo>
                <a:lnTo>
                  <a:pt x="401576" y="207165"/>
                </a:lnTo>
                <a:cubicBezTo>
                  <a:pt x="401576" y="203904"/>
                  <a:pt x="404221" y="201259"/>
                  <a:pt x="407482" y="201259"/>
                </a:cubicBezTo>
                <a:lnTo>
                  <a:pt x="420356" y="201259"/>
                </a:lnTo>
                <a:cubicBezTo>
                  <a:pt x="442599" y="201259"/>
                  <a:pt x="460631" y="219291"/>
                  <a:pt x="460631" y="241535"/>
                </a:cubicBezTo>
                <a:close/>
              </a:path>
            </a:pathLst>
          </a:custGeom>
          <a:solidFill>
            <a:schemeClr val="tx1"/>
          </a:solidFill>
          <a:ln w="11668" cap="flat">
            <a:noFill/>
            <a:prstDash val="solid"/>
            <a:miter/>
          </a:ln>
        </p:spPr>
        <p:txBody>
          <a:bodyPr rtlCol="0" anchor="ctr"/>
          <a:lstStyle/>
          <a:p>
            <a:endParaRPr lang="en-US" dirty="0"/>
          </a:p>
        </p:txBody>
      </p:sp>
      <p:grpSp>
        <p:nvGrpSpPr>
          <p:cNvPr id="216" name="Graphic 77">
            <a:extLst>
              <a:ext uri="{FF2B5EF4-FFF2-40B4-BE49-F238E27FC236}">
                <a16:creationId xmlns:a16="http://schemas.microsoft.com/office/drawing/2014/main" id="{07278CFF-FC1E-43D2-ADF7-E8B5A07BB984}"/>
              </a:ext>
            </a:extLst>
          </p:cNvPr>
          <p:cNvGrpSpPr/>
          <p:nvPr/>
        </p:nvGrpSpPr>
        <p:grpSpPr>
          <a:xfrm>
            <a:off x="2585346" y="1627083"/>
            <a:ext cx="424832" cy="271733"/>
            <a:chOff x="2197200" y="1266745"/>
            <a:chExt cx="471242" cy="301418"/>
          </a:xfrm>
          <a:solidFill>
            <a:schemeClr val="tx1"/>
          </a:solidFill>
        </p:grpSpPr>
        <p:sp>
          <p:nvSpPr>
            <p:cNvPr id="218" name="Freeform: Shape 217">
              <a:extLst>
                <a:ext uri="{FF2B5EF4-FFF2-40B4-BE49-F238E27FC236}">
                  <a16:creationId xmlns:a16="http://schemas.microsoft.com/office/drawing/2014/main" id="{E0447E15-3FEB-4E49-A2E9-FC49461D9CA9}"/>
                </a:ext>
              </a:extLst>
            </p:cNvPr>
            <p:cNvSpPr/>
            <p:nvPr/>
          </p:nvSpPr>
          <p:spPr>
            <a:xfrm>
              <a:off x="2197200" y="1266745"/>
              <a:ext cx="471242" cy="301418"/>
            </a:xfrm>
            <a:custGeom>
              <a:avLst/>
              <a:gdLst>
                <a:gd name="connsiteX0" fmla="*/ 459579 w 471242"/>
                <a:gd name="connsiteY0" fmla="*/ 110197 h 301418"/>
                <a:gd name="connsiteX1" fmla="*/ 345249 w 471242"/>
                <a:gd name="connsiteY1" fmla="*/ 0 h 301418"/>
                <a:gd name="connsiteX2" fmla="*/ 273556 w 471242"/>
                <a:gd name="connsiteY2" fmla="*/ 18189 h 301418"/>
                <a:gd name="connsiteX3" fmla="*/ 241194 w 471242"/>
                <a:gd name="connsiteY3" fmla="*/ 28937 h 301418"/>
                <a:gd name="connsiteX4" fmla="*/ 229383 w 471242"/>
                <a:gd name="connsiteY4" fmla="*/ 28937 h 301418"/>
                <a:gd name="connsiteX5" fmla="*/ 197021 w 471242"/>
                <a:gd name="connsiteY5" fmla="*/ 18189 h 301418"/>
                <a:gd name="connsiteX6" fmla="*/ 125800 w 471242"/>
                <a:gd name="connsiteY6" fmla="*/ 0 h 301418"/>
                <a:gd name="connsiteX7" fmla="*/ 11588 w 471242"/>
                <a:gd name="connsiteY7" fmla="*/ 110315 h 301418"/>
                <a:gd name="connsiteX8" fmla="*/ 27651 w 471242"/>
                <a:gd name="connsiteY8" fmla="*/ 275669 h 301418"/>
                <a:gd name="connsiteX9" fmla="*/ 132060 w 471242"/>
                <a:gd name="connsiteY9" fmla="*/ 283464 h 301418"/>
                <a:gd name="connsiteX10" fmla="*/ 160643 w 471242"/>
                <a:gd name="connsiteY10" fmla="*/ 258897 h 301418"/>
                <a:gd name="connsiteX11" fmla="*/ 217926 w 471242"/>
                <a:gd name="connsiteY11" fmla="*/ 211653 h 301418"/>
                <a:gd name="connsiteX12" fmla="*/ 235052 w 471242"/>
                <a:gd name="connsiteY12" fmla="*/ 203976 h 301418"/>
                <a:gd name="connsiteX13" fmla="*/ 235997 w 471242"/>
                <a:gd name="connsiteY13" fmla="*/ 203976 h 301418"/>
                <a:gd name="connsiteX14" fmla="*/ 253123 w 471242"/>
                <a:gd name="connsiteY14" fmla="*/ 211653 h 301418"/>
                <a:gd name="connsiteX15" fmla="*/ 310406 w 471242"/>
                <a:gd name="connsiteY15" fmla="*/ 258897 h 301418"/>
                <a:gd name="connsiteX16" fmla="*/ 338989 w 471242"/>
                <a:gd name="connsiteY16" fmla="*/ 283464 h 301418"/>
                <a:gd name="connsiteX17" fmla="*/ 388123 w 471242"/>
                <a:gd name="connsiteY17" fmla="*/ 301417 h 301418"/>
                <a:gd name="connsiteX18" fmla="*/ 443634 w 471242"/>
                <a:gd name="connsiteY18" fmla="*/ 276496 h 301418"/>
                <a:gd name="connsiteX19" fmla="*/ 459579 w 471242"/>
                <a:gd name="connsiteY19" fmla="*/ 110197 h 301418"/>
                <a:gd name="connsiteX20" fmla="*/ 434776 w 471242"/>
                <a:gd name="connsiteY20" fmla="*/ 268346 h 301418"/>
                <a:gd name="connsiteX21" fmla="*/ 346548 w 471242"/>
                <a:gd name="connsiteY21" fmla="*/ 274133 h 301418"/>
                <a:gd name="connsiteX22" fmla="*/ 318202 w 471242"/>
                <a:gd name="connsiteY22" fmla="*/ 249566 h 301418"/>
                <a:gd name="connsiteX23" fmla="*/ 259855 w 471242"/>
                <a:gd name="connsiteY23" fmla="*/ 201732 h 301418"/>
                <a:gd name="connsiteX24" fmla="*/ 236233 w 471242"/>
                <a:gd name="connsiteY24" fmla="*/ 191929 h 301418"/>
                <a:gd name="connsiteX25" fmla="*/ 236233 w 471242"/>
                <a:gd name="connsiteY25" fmla="*/ 191929 h 301418"/>
                <a:gd name="connsiteX26" fmla="*/ 211903 w 471242"/>
                <a:gd name="connsiteY26" fmla="*/ 201732 h 301418"/>
                <a:gd name="connsiteX27" fmla="*/ 153556 w 471242"/>
                <a:gd name="connsiteY27" fmla="*/ 249566 h 301418"/>
                <a:gd name="connsiteX28" fmla="*/ 125092 w 471242"/>
                <a:gd name="connsiteY28" fmla="*/ 274133 h 301418"/>
                <a:gd name="connsiteX29" fmla="*/ 36982 w 471242"/>
                <a:gd name="connsiteY29" fmla="*/ 268346 h 301418"/>
                <a:gd name="connsiteX30" fmla="*/ 23399 w 471242"/>
                <a:gd name="connsiteY30" fmla="*/ 113740 h 301418"/>
                <a:gd name="connsiteX31" fmla="*/ 125800 w 471242"/>
                <a:gd name="connsiteY31" fmla="*/ 11811 h 301418"/>
                <a:gd name="connsiteX32" fmla="*/ 193359 w 471242"/>
                <a:gd name="connsiteY32" fmla="*/ 29291 h 301418"/>
                <a:gd name="connsiteX33" fmla="*/ 227139 w 471242"/>
                <a:gd name="connsiteY33" fmla="*/ 41102 h 301418"/>
                <a:gd name="connsiteX34" fmla="*/ 243910 w 471242"/>
                <a:gd name="connsiteY34" fmla="*/ 41102 h 301418"/>
                <a:gd name="connsiteX35" fmla="*/ 277572 w 471242"/>
                <a:gd name="connsiteY35" fmla="*/ 29291 h 301418"/>
                <a:gd name="connsiteX36" fmla="*/ 345249 w 471242"/>
                <a:gd name="connsiteY36" fmla="*/ 11811 h 301418"/>
                <a:gd name="connsiteX37" fmla="*/ 448595 w 471242"/>
                <a:gd name="connsiteY37" fmla="*/ 113622 h 301418"/>
                <a:gd name="connsiteX38" fmla="*/ 434776 w 471242"/>
                <a:gd name="connsiteY38" fmla="*/ 268346 h 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1242" h="301418">
                  <a:moveTo>
                    <a:pt x="459579" y="110197"/>
                  </a:moveTo>
                  <a:cubicBezTo>
                    <a:pt x="441627" y="54449"/>
                    <a:pt x="418005" y="0"/>
                    <a:pt x="345249" y="0"/>
                  </a:cubicBezTo>
                  <a:cubicBezTo>
                    <a:pt x="320531" y="2179"/>
                    <a:pt x="296324" y="8321"/>
                    <a:pt x="273556" y="18189"/>
                  </a:cubicBezTo>
                  <a:cubicBezTo>
                    <a:pt x="262979" y="22377"/>
                    <a:pt x="252175" y="25965"/>
                    <a:pt x="241194" y="28937"/>
                  </a:cubicBezTo>
                  <a:cubicBezTo>
                    <a:pt x="237301" y="29770"/>
                    <a:pt x="233276" y="29770"/>
                    <a:pt x="229383" y="28937"/>
                  </a:cubicBezTo>
                  <a:cubicBezTo>
                    <a:pt x="218402" y="25965"/>
                    <a:pt x="207598" y="22377"/>
                    <a:pt x="197021" y="18189"/>
                  </a:cubicBezTo>
                  <a:cubicBezTo>
                    <a:pt x="174402" y="8370"/>
                    <a:pt x="150358" y="2229"/>
                    <a:pt x="125800" y="0"/>
                  </a:cubicBezTo>
                  <a:cubicBezTo>
                    <a:pt x="53045" y="0"/>
                    <a:pt x="29423" y="54449"/>
                    <a:pt x="11588" y="110315"/>
                  </a:cubicBezTo>
                  <a:cubicBezTo>
                    <a:pt x="-17703" y="213307"/>
                    <a:pt x="16431" y="263858"/>
                    <a:pt x="27651" y="275669"/>
                  </a:cubicBezTo>
                  <a:cubicBezTo>
                    <a:pt x="54613" y="306088"/>
                    <a:pt x="100881" y="309543"/>
                    <a:pt x="132060" y="283464"/>
                  </a:cubicBezTo>
                  <a:cubicBezTo>
                    <a:pt x="141509" y="275551"/>
                    <a:pt x="151076" y="267165"/>
                    <a:pt x="160643" y="258897"/>
                  </a:cubicBezTo>
                  <a:cubicBezTo>
                    <a:pt x="181430" y="240708"/>
                    <a:pt x="201155" y="223464"/>
                    <a:pt x="217926" y="211653"/>
                  </a:cubicBezTo>
                  <a:cubicBezTo>
                    <a:pt x="222739" y="207440"/>
                    <a:pt x="228705" y="204766"/>
                    <a:pt x="235052" y="203976"/>
                  </a:cubicBezTo>
                  <a:lnTo>
                    <a:pt x="235997" y="203976"/>
                  </a:lnTo>
                  <a:cubicBezTo>
                    <a:pt x="242338" y="204787"/>
                    <a:pt x="248298" y="207459"/>
                    <a:pt x="253123" y="211653"/>
                  </a:cubicBezTo>
                  <a:cubicBezTo>
                    <a:pt x="269895" y="223464"/>
                    <a:pt x="289619" y="240590"/>
                    <a:pt x="310406" y="258897"/>
                  </a:cubicBezTo>
                  <a:cubicBezTo>
                    <a:pt x="319973" y="267165"/>
                    <a:pt x="329540" y="275551"/>
                    <a:pt x="338989" y="283464"/>
                  </a:cubicBezTo>
                  <a:cubicBezTo>
                    <a:pt x="352730" y="295069"/>
                    <a:pt x="370137" y="301430"/>
                    <a:pt x="388123" y="301417"/>
                  </a:cubicBezTo>
                  <a:cubicBezTo>
                    <a:pt x="409366" y="301555"/>
                    <a:pt x="429621" y="292462"/>
                    <a:pt x="443634" y="276496"/>
                  </a:cubicBezTo>
                  <a:cubicBezTo>
                    <a:pt x="454855" y="263267"/>
                    <a:pt x="488989" y="213307"/>
                    <a:pt x="459579" y="110197"/>
                  </a:cubicBezTo>
                  <a:close/>
                  <a:moveTo>
                    <a:pt x="434776" y="268346"/>
                  </a:moveTo>
                  <a:cubicBezTo>
                    <a:pt x="411609" y="293479"/>
                    <a:pt x="372800" y="296024"/>
                    <a:pt x="346548" y="274133"/>
                  </a:cubicBezTo>
                  <a:cubicBezTo>
                    <a:pt x="337217" y="266220"/>
                    <a:pt x="327650" y="257834"/>
                    <a:pt x="318202" y="249566"/>
                  </a:cubicBezTo>
                  <a:cubicBezTo>
                    <a:pt x="297060" y="231259"/>
                    <a:pt x="277217" y="214133"/>
                    <a:pt x="259855" y="201732"/>
                  </a:cubicBezTo>
                  <a:cubicBezTo>
                    <a:pt x="253166" y="196131"/>
                    <a:pt x="244923" y="192709"/>
                    <a:pt x="236233" y="191929"/>
                  </a:cubicBezTo>
                  <a:lnTo>
                    <a:pt x="236233" y="191929"/>
                  </a:lnTo>
                  <a:cubicBezTo>
                    <a:pt x="227252" y="192372"/>
                    <a:pt x="218682" y="195825"/>
                    <a:pt x="211903" y="201732"/>
                  </a:cubicBezTo>
                  <a:cubicBezTo>
                    <a:pt x="194540" y="213543"/>
                    <a:pt x="174580" y="231259"/>
                    <a:pt x="153556" y="249566"/>
                  </a:cubicBezTo>
                  <a:cubicBezTo>
                    <a:pt x="144107" y="257834"/>
                    <a:pt x="134541" y="266220"/>
                    <a:pt x="125092" y="274133"/>
                  </a:cubicBezTo>
                  <a:cubicBezTo>
                    <a:pt x="98878" y="296010"/>
                    <a:pt x="60109" y="293463"/>
                    <a:pt x="36982" y="268346"/>
                  </a:cubicBezTo>
                  <a:cubicBezTo>
                    <a:pt x="26824" y="256535"/>
                    <a:pt x="-4239" y="210826"/>
                    <a:pt x="23399" y="113740"/>
                  </a:cubicBezTo>
                  <a:cubicBezTo>
                    <a:pt x="39934" y="60000"/>
                    <a:pt x="60958" y="11811"/>
                    <a:pt x="125800" y="11811"/>
                  </a:cubicBezTo>
                  <a:cubicBezTo>
                    <a:pt x="149094" y="14079"/>
                    <a:pt x="171889" y="19977"/>
                    <a:pt x="193359" y="29291"/>
                  </a:cubicBezTo>
                  <a:cubicBezTo>
                    <a:pt x="204398" y="33835"/>
                    <a:pt x="215674" y="37778"/>
                    <a:pt x="227139" y="41102"/>
                  </a:cubicBezTo>
                  <a:cubicBezTo>
                    <a:pt x="232679" y="42165"/>
                    <a:pt x="238370" y="42165"/>
                    <a:pt x="243910" y="41102"/>
                  </a:cubicBezTo>
                  <a:cubicBezTo>
                    <a:pt x="255342" y="37795"/>
                    <a:pt x="266579" y="33851"/>
                    <a:pt x="277572" y="29291"/>
                  </a:cubicBezTo>
                  <a:cubicBezTo>
                    <a:pt x="299080" y="19965"/>
                    <a:pt x="321915" y="14067"/>
                    <a:pt x="345249" y="11811"/>
                  </a:cubicBezTo>
                  <a:cubicBezTo>
                    <a:pt x="410091" y="11811"/>
                    <a:pt x="430997" y="60000"/>
                    <a:pt x="448595" y="113622"/>
                  </a:cubicBezTo>
                  <a:cubicBezTo>
                    <a:pt x="475997" y="210826"/>
                    <a:pt x="444934" y="256653"/>
                    <a:pt x="434776" y="268346"/>
                  </a:cubicBezTo>
                  <a:close/>
                </a:path>
              </a:pathLst>
            </a:custGeom>
            <a:grpFill/>
            <a:ln w="1166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3DFA780-9106-4975-8ADB-B37A7B6D9F87}"/>
                </a:ext>
              </a:extLst>
            </p:cNvPr>
            <p:cNvSpPr/>
            <p:nvPr/>
          </p:nvSpPr>
          <p:spPr>
            <a:xfrm>
              <a:off x="2267725" y="1347059"/>
              <a:ext cx="106417" cy="106299"/>
            </a:xfrm>
            <a:custGeom>
              <a:avLst/>
              <a:gdLst>
                <a:gd name="connsiteX0" fmla="*/ 100394 w 106417"/>
                <a:gd name="connsiteY0" fmla="*/ 47244 h 106299"/>
                <a:gd name="connsiteX1" fmla="*/ 59173 w 106417"/>
                <a:gd name="connsiteY1" fmla="*/ 47244 h 106299"/>
                <a:gd name="connsiteX2" fmla="*/ 59173 w 106417"/>
                <a:gd name="connsiteY2" fmla="*/ 5906 h 106299"/>
                <a:gd name="connsiteX3" fmla="*/ 53268 w 106417"/>
                <a:gd name="connsiteY3" fmla="*/ 0 h 106299"/>
                <a:gd name="connsiteX4" fmla="*/ 47362 w 106417"/>
                <a:gd name="connsiteY4" fmla="*/ 5906 h 106299"/>
                <a:gd name="connsiteX5" fmla="*/ 47362 w 106417"/>
                <a:gd name="connsiteY5" fmla="*/ 47244 h 106299"/>
                <a:gd name="connsiteX6" fmla="*/ 5906 w 106417"/>
                <a:gd name="connsiteY6" fmla="*/ 47244 h 106299"/>
                <a:gd name="connsiteX7" fmla="*/ 0 w 106417"/>
                <a:gd name="connsiteY7" fmla="*/ 53150 h 106299"/>
                <a:gd name="connsiteX8" fmla="*/ 5906 w 106417"/>
                <a:gd name="connsiteY8" fmla="*/ 59055 h 106299"/>
                <a:gd name="connsiteX9" fmla="*/ 47362 w 106417"/>
                <a:gd name="connsiteY9" fmla="*/ 59055 h 106299"/>
                <a:gd name="connsiteX10" fmla="*/ 47362 w 106417"/>
                <a:gd name="connsiteY10" fmla="*/ 100394 h 106299"/>
                <a:gd name="connsiteX11" fmla="*/ 53268 w 106417"/>
                <a:gd name="connsiteY11" fmla="*/ 106299 h 106299"/>
                <a:gd name="connsiteX12" fmla="*/ 59173 w 106417"/>
                <a:gd name="connsiteY12" fmla="*/ 100394 h 106299"/>
                <a:gd name="connsiteX13" fmla="*/ 59173 w 106417"/>
                <a:gd name="connsiteY13" fmla="*/ 59055 h 106299"/>
                <a:gd name="connsiteX14" fmla="*/ 100512 w 106417"/>
                <a:gd name="connsiteY14" fmla="*/ 59055 h 106299"/>
                <a:gd name="connsiteX15" fmla="*/ 106417 w 106417"/>
                <a:gd name="connsiteY15" fmla="*/ 53150 h 106299"/>
                <a:gd name="connsiteX16" fmla="*/ 100513 w 106417"/>
                <a:gd name="connsiteY16" fmla="*/ 47243 h 106299"/>
                <a:gd name="connsiteX17" fmla="*/ 100394 w 106417"/>
                <a:gd name="connsiteY17" fmla="*/ 47244 h 10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417" h="106299">
                  <a:moveTo>
                    <a:pt x="100394" y="47244"/>
                  </a:moveTo>
                  <a:lnTo>
                    <a:pt x="59173" y="47244"/>
                  </a:lnTo>
                  <a:lnTo>
                    <a:pt x="59173" y="5906"/>
                  </a:lnTo>
                  <a:cubicBezTo>
                    <a:pt x="59173" y="2644"/>
                    <a:pt x="56529" y="0"/>
                    <a:pt x="53268" y="0"/>
                  </a:cubicBezTo>
                  <a:cubicBezTo>
                    <a:pt x="50007" y="0"/>
                    <a:pt x="47362" y="2644"/>
                    <a:pt x="47362" y="5906"/>
                  </a:cubicBezTo>
                  <a:lnTo>
                    <a:pt x="47362" y="47244"/>
                  </a:lnTo>
                  <a:lnTo>
                    <a:pt x="5906" y="47244"/>
                  </a:lnTo>
                  <a:cubicBezTo>
                    <a:pt x="2644" y="47244"/>
                    <a:pt x="0" y="49888"/>
                    <a:pt x="0" y="53150"/>
                  </a:cubicBezTo>
                  <a:cubicBezTo>
                    <a:pt x="63" y="56385"/>
                    <a:pt x="2670" y="58992"/>
                    <a:pt x="5906" y="59055"/>
                  </a:cubicBezTo>
                  <a:lnTo>
                    <a:pt x="47362" y="59055"/>
                  </a:lnTo>
                  <a:lnTo>
                    <a:pt x="47362" y="100394"/>
                  </a:lnTo>
                  <a:cubicBezTo>
                    <a:pt x="47425" y="103629"/>
                    <a:pt x="50033" y="106236"/>
                    <a:pt x="53268" y="106299"/>
                  </a:cubicBezTo>
                  <a:cubicBezTo>
                    <a:pt x="56529" y="106299"/>
                    <a:pt x="59173" y="103655"/>
                    <a:pt x="59173" y="100394"/>
                  </a:cubicBezTo>
                  <a:lnTo>
                    <a:pt x="59173" y="59055"/>
                  </a:lnTo>
                  <a:lnTo>
                    <a:pt x="100512" y="59055"/>
                  </a:lnTo>
                  <a:cubicBezTo>
                    <a:pt x="103773" y="59055"/>
                    <a:pt x="106417" y="56411"/>
                    <a:pt x="106417" y="53150"/>
                  </a:cubicBezTo>
                  <a:cubicBezTo>
                    <a:pt x="106418" y="49888"/>
                    <a:pt x="103774" y="47244"/>
                    <a:pt x="100513" y="47243"/>
                  </a:cubicBezTo>
                  <a:cubicBezTo>
                    <a:pt x="100473" y="47243"/>
                    <a:pt x="100434" y="47243"/>
                    <a:pt x="100394" y="47244"/>
                  </a:cubicBezTo>
                  <a:close/>
                </a:path>
              </a:pathLst>
            </a:custGeom>
            <a:grpFill/>
            <a:ln w="1166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BE699D0D-CAEF-42B5-827C-3D147D6BB4A2}"/>
                </a:ext>
              </a:extLst>
            </p:cNvPr>
            <p:cNvSpPr/>
            <p:nvPr/>
          </p:nvSpPr>
          <p:spPr>
            <a:xfrm>
              <a:off x="2516701" y="1347296"/>
              <a:ext cx="47244" cy="47243"/>
            </a:xfrm>
            <a:custGeom>
              <a:avLst/>
              <a:gdLst>
                <a:gd name="connsiteX0" fmla="*/ 47244 w 47244"/>
                <a:gd name="connsiteY0" fmla="*/ 23622 h 47243"/>
                <a:gd name="connsiteX1" fmla="*/ 23622 w 47244"/>
                <a:gd name="connsiteY1" fmla="*/ 0 h 47243"/>
                <a:gd name="connsiteX2" fmla="*/ 0 w 47244"/>
                <a:gd name="connsiteY2" fmla="*/ 23622 h 47243"/>
                <a:gd name="connsiteX3" fmla="*/ 23622 w 47244"/>
                <a:gd name="connsiteY3" fmla="*/ 47244 h 47243"/>
                <a:gd name="connsiteX4" fmla="*/ 47244 w 47244"/>
                <a:gd name="connsiteY4" fmla="*/ 23622 h 47243"/>
                <a:gd name="connsiteX5" fmla="*/ 23622 w 47244"/>
                <a:gd name="connsiteY5" fmla="*/ 35433 h 47243"/>
                <a:gd name="connsiteX6" fmla="*/ 11811 w 47244"/>
                <a:gd name="connsiteY6" fmla="*/ 23622 h 47243"/>
                <a:gd name="connsiteX7" fmla="*/ 23622 w 47244"/>
                <a:gd name="connsiteY7" fmla="*/ 11811 h 47243"/>
                <a:gd name="connsiteX8" fmla="*/ 35433 w 47244"/>
                <a:gd name="connsiteY8" fmla="*/ 23622 h 47243"/>
                <a:gd name="connsiteX9" fmla="*/ 24012 w 47244"/>
                <a:gd name="connsiteY9" fmla="*/ 35810 h 47243"/>
                <a:gd name="connsiteX10" fmla="*/ 22795 w 47244"/>
                <a:gd name="connsiteY10" fmla="*/ 35787 h 4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44" h="47243">
                  <a:moveTo>
                    <a:pt x="47244" y="23622"/>
                  </a:moveTo>
                  <a:cubicBezTo>
                    <a:pt x="47244" y="10576"/>
                    <a:pt x="36668" y="0"/>
                    <a:pt x="23622" y="0"/>
                  </a:cubicBezTo>
                  <a:cubicBezTo>
                    <a:pt x="10576" y="0"/>
                    <a:pt x="0" y="10576"/>
                    <a:pt x="0" y="23622"/>
                  </a:cubicBezTo>
                  <a:cubicBezTo>
                    <a:pt x="0" y="36668"/>
                    <a:pt x="10576" y="47244"/>
                    <a:pt x="23622" y="47244"/>
                  </a:cubicBezTo>
                  <a:cubicBezTo>
                    <a:pt x="36668" y="47244"/>
                    <a:pt x="47244" y="36668"/>
                    <a:pt x="47244" y="23622"/>
                  </a:cubicBezTo>
                  <a:close/>
                  <a:moveTo>
                    <a:pt x="23622" y="35433"/>
                  </a:moveTo>
                  <a:cubicBezTo>
                    <a:pt x="17099" y="35433"/>
                    <a:pt x="11811" y="30145"/>
                    <a:pt x="11811" y="23622"/>
                  </a:cubicBezTo>
                  <a:cubicBezTo>
                    <a:pt x="11811" y="17099"/>
                    <a:pt x="17099" y="11811"/>
                    <a:pt x="23622" y="11811"/>
                  </a:cubicBezTo>
                  <a:cubicBezTo>
                    <a:pt x="30145" y="11811"/>
                    <a:pt x="35433" y="17099"/>
                    <a:pt x="35433" y="23622"/>
                  </a:cubicBezTo>
                  <a:cubicBezTo>
                    <a:pt x="35644" y="30142"/>
                    <a:pt x="30531" y="35599"/>
                    <a:pt x="24012" y="35810"/>
                  </a:cubicBezTo>
                  <a:cubicBezTo>
                    <a:pt x="23607" y="35824"/>
                    <a:pt x="23200" y="35816"/>
                    <a:pt x="22795" y="35787"/>
                  </a:cubicBezTo>
                  <a:close/>
                </a:path>
              </a:pathLst>
            </a:custGeom>
            <a:grpFill/>
            <a:ln w="1166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D92A229-351A-413B-A7BC-70C603BFBBF8}"/>
                </a:ext>
              </a:extLst>
            </p:cNvPr>
            <p:cNvSpPr/>
            <p:nvPr/>
          </p:nvSpPr>
          <p:spPr>
            <a:xfrm>
              <a:off x="2540323" y="1406351"/>
              <a:ext cx="47244" cy="47244"/>
            </a:xfrm>
            <a:custGeom>
              <a:avLst/>
              <a:gdLst>
                <a:gd name="connsiteX0" fmla="*/ 23622 w 47244"/>
                <a:gd name="connsiteY0" fmla="*/ 0 h 47244"/>
                <a:gd name="connsiteX1" fmla="*/ 0 w 47244"/>
                <a:gd name="connsiteY1" fmla="*/ 23622 h 47244"/>
                <a:gd name="connsiteX2" fmla="*/ 23622 w 47244"/>
                <a:gd name="connsiteY2" fmla="*/ 47244 h 47244"/>
                <a:gd name="connsiteX3" fmla="*/ 47244 w 47244"/>
                <a:gd name="connsiteY3" fmla="*/ 23622 h 47244"/>
                <a:gd name="connsiteX4" fmla="*/ 23622 w 47244"/>
                <a:gd name="connsiteY4" fmla="*/ 0 h 47244"/>
                <a:gd name="connsiteX5" fmla="*/ 23622 w 47244"/>
                <a:gd name="connsiteY5" fmla="*/ 35433 h 47244"/>
                <a:gd name="connsiteX6" fmla="*/ 11811 w 47244"/>
                <a:gd name="connsiteY6" fmla="*/ 23622 h 47244"/>
                <a:gd name="connsiteX7" fmla="*/ 23622 w 47244"/>
                <a:gd name="connsiteY7" fmla="*/ 11811 h 47244"/>
                <a:gd name="connsiteX8" fmla="*/ 35433 w 47244"/>
                <a:gd name="connsiteY8" fmla="*/ 23622 h 47244"/>
                <a:gd name="connsiteX9" fmla="*/ 23622 w 47244"/>
                <a:gd name="connsiteY9" fmla="*/ 35433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44" h="47244">
                  <a:moveTo>
                    <a:pt x="23622" y="0"/>
                  </a:moveTo>
                  <a:cubicBezTo>
                    <a:pt x="10576" y="0"/>
                    <a:pt x="0" y="10576"/>
                    <a:pt x="0" y="23622"/>
                  </a:cubicBezTo>
                  <a:cubicBezTo>
                    <a:pt x="0" y="36668"/>
                    <a:pt x="10576" y="47244"/>
                    <a:pt x="23622" y="47244"/>
                  </a:cubicBezTo>
                  <a:cubicBezTo>
                    <a:pt x="36668" y="47244"/>
                    <a:pt x="47244" y="36668"/>
                    <a:pt x="47244" y="23622"/>
                  </a:cubicBezTo>
                  <a:cubicBezTo>
                    <a:pt x="47244" y="10576"/>
                    <a:pt x="36668" y="0"/>
                    <a:pt x="23622" y="0"/>
                  </a:cubicBezTo>
                  <a:close/>
                  <a:moveTo>
                    <a:pt x="23622" y="35433"/>
                  </a:moveTo>
                  <a:cubicBezTo>
                    <a:pt x="17099" y="35433"/>
                    <a:pt x="11811" y="30145"/>
                    <a:pt x="11811" y="23622"/>
                  </a:cubicBezTo>
                  <a:cubicBezTo>
                    <a:pt x="11811" y="17099"/>
                    <a:pt x="17099" y="11811"/>
                    <a:pt x="23622" y="11811"/>
                  </a:cubicBezTo>
                  <a:cubicBezTo>
                    <a:pt x="30145" y="11811"/>
                    <a:pt x="35433" y="17099"/>
                    <a:pt x="35433" y="23622"/>
                  </a:cubicBezTo>
                  <a:cubicBezTo>
                    <a:pt x="35433" y="30145"/>
                    <a:pt x="30145" y="35433"/>
                    <a:pt x="23622" y="35433"/>
                  </a:cubicBezTo>
                  <a:close/>
                </a:path>
              </a:pathLst>
            </a:custGeom>
            <a:grpFill/>
            <a:ln w="11668" cap="flat">
              <a:noFill/>
              <a:prstDash val="solid"/>
              <a:miter/>
            </a:ln>
          </p:spPr>
          <p:txBody>
            <a:bodyPr rtlCol="0" anchor="ctr"/>
            <a:lstStyle/>
            <a:p>
              <a:endParaRPr lang="en-US" dirty="0"/>
            </a:p>
          </p:txBody>
        </p:sp>
      </p:grpSp>
      <p:sp>
        <p:nvSpPr>
          <p:cNvPr id="217" name="Freeform: Shape 216">
            <a:extLst>
              <a:ext uri="{FF2B5EF4-FFF2-40B4-BE49-F238E27FC236}">
                <a16:creationId xmlns:a16="http://schemas.microsoft.com/office/drawing/2014/main" id="{344F05C5-F2CD-41BB-8010-297609769DD9}"/>
              </a:ext>
            </a:extLst>
          </p:cNvPr>
          <p:cNvSpPr/>
          <p:nvPr/>
        </p:nvSpPr>
        <p:spPr>
          <a:xfrm>
            <a:off x="6329304" y="1653406"/>
            <a:ext cx="425913" cy="212956"/>
          </a:xfrm>
          <a:custGeom>
            <a:avLst/>
            <a:gdLst>
              <a:gd name="connsiteX0" fmla="*/ 448818 w 472440"/>
              <a:gd name="connsiteY0" fmla="*/ 59055 h 236220"/>
              <a:gd name="connsiteX1" fmla="*/ 437007 w 472440"/>
              <a:gd name="connsiteY1" fmla="*/ 59055 h 236220"/>
              <a:gd name="connsiteX2" fmla="*/ 437007 w 472440"/>
              <a:gd name="connsiteY2" fmla="*/ 47244 h 236220"/>
              <a:gd name="connsiteX3" fmla="*/ 389763 w 472440"/>
              <a:gd name="connsiteY3" fmla="*/ 0 h 236220"/>
              <a:gd name="connsiteX4" fmla="*/ 47244 w 472440"/>
              <a:gd name="connsiteY4" fmla="*/ 0 h 236220"/>
              <a:gd name="connsiteX5" fmla="*/ 0 w 472440"/>
              <a:gd name="connsiteY5" fmla="*/ 47244 h 236220"/>
              <a:gd name="connsiteX6" fmla="*/ 0 w 472440"/>
              <a:gd name="connsiteY6" fmla="*/ 188976 h 236220"/>
              <a:gd name="connsiteX7" fmla="*/ 47244 w 472440"/>
              <a:gd name="connsiteY7" fmla="*/ 236220 h 236220"/>
              <a:gd name="connsiteX8" fmla="*/ 389763 w 472440"/>
              <a:gd name="connsiteY8" fmla="*/ 236220 h 236220"/>
              <a:gd name="connsiteX9" fmla="*/ 437007 w 472440"/>
              <a:gd name="connsiteY9" fmla="*/ 188976 h 236220"/>
              <a:gd name="connsiteX10" fmla="*/ 437007 w 472440"/>
              <a:gd name="connsiteY10" fmla="*/ 177165 h 236220"/>
              <a:gd name="connsiteX11" fmla="*/ 448818 w 472440"/>
              <a:gd name="connsiteY11" fmla="*/ 177165 h 236220"/>
              <a:gd name="connsiteX12" fmla="*/ 472440 w 472440"/>
              <a:gd name="connsiteY12" fmla="*/ 153543 h 236220"/>
              <a:gd name="connsiteX13" fmla="*/ 472440 w 472440"/>
              <a:gd name="connsiteY13" fmla="*/ 82677 h 236220"/>
              <a:gd name="connsiteX14" fmla="*/ 448818 w 472440"/>
              <a:gd name="connsiteY14" fmla="*/ 59055 h 236220"/>
              <a:gd name="connsiteX15" fmla="*/ 425196 w 472440"/>
              <a:gd name="connsiteY15" fmla="*/ 188976 h 236220"/>
              <a:gd name="connsiteX16" fmla="*/ 389763 w 472440"/>
              <a:gd name="connsiteY16" fmla="*/ 224409 h 236220"/>
              <a:gd name="connsiteX17" fmla="*/ 47244 w 472440"/>
              <a:gd name="connsiteY17" fmla="*/ 224409 h 236220"/>
              <a:gd name="connsiteX18" fmla="*/ 11811 w 472440"/>
              <a:gd name="connsiteY18" fmla="*/ 188976 h 236220"/>
              <a:gd name="connsiteX19" fmla="*/ 11811 w 472440"/>
              <a:gd name="connsiteY19" fmla="*/ 47244 h 236220"/>
              <a:gd name="connsiteX20" fmla="*/ 47244 w 472440"/>
              <a:gd name="connsiteY20" fmla="*/ 11811 h 236220"/>
              <a:gd name="connsiteX21" fmla="*/ 389763 w 472440"/>
              <a:gd name="connsiteY21" fmla="*/ 11811 h 236220"/>
              <a:gd name="connsiteX22" fmla="*/ 425196 w 472440"/>
              <a:gd name="connsiteY22" fmla="*/ 47244 h 236220"/>
              <a:gd name="connsiteX23" fmla="*/ 425196 w 472440"/>
              <a:gd name="connsiteY23" fmla="*/ 188976 h 236220"/>
              <a:gd name="connsiteX24" fmla="*/ 460629 w 472440"/>
              <a:gd name="connsiteY24" fmla="*/ 153543 h 236220"/>
              <a:gd name="connsiteX25" fmla="*/ 448818 w 472440"/>
              <a:gd name="connsiteY25" fmla="*/ 165354 h 236220"/>
              <a:gd name="connsiteX26" fmla="*/ 437007 w 472440"/>
              <a:gd name="connsiteY26" fmla="*/ 165354 h 236220"/>
              <a:gd name="connsiteX27" fmla="*/ 437007 w 472440"/>
              <a:gd name="connsiteY27" fmla="*/ 70866 h 236220"/>
              <a:gd name="connsiteX28" fmla="*/ 448818 w 472440"/>
              <a:gd name="connsiteY28" fmla="*/ 70866 h 236220"/>
              <a:gd name="connsiteX29" fmla="*/ 460629 w 472440"/>
              <a:gd name="connsiteY29" fmla="*/ 82677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2440" h="236220">
                <a:moveTo>
                  <a:pt x="448818" y="59055"/>
                </a:moveTo>
                <a:lnTo>
                  <a:pt x="437007" y="59055"/>
                </a:lnTo>
                <a:lnTo>
                  <a:pt x="437007" y="47244"/>
                </a:lnTo>
                <a:cubicBezTo>
                  <a:pt x="437007" y="21152"/>
                  <a:pt x="415855" y="0"/>
                  <a:pt x="389763" y="0"/>
                </a:cubicBezTo>
                <a:lnTo>
                  <a:pt x="47244" y="0"/>
                </a:lnTo>
                <a:cubicBezTo>
                  <a:pt x="21152" y="0"/>
                  <a:pt x="0" y="21152"/>
                  <a:pt x="0" y="47244"/>
                </a:cubicBezTo>
                <a:lnTo>
                  <a:pt x="0" y="188976"/>
                </a:lnTo>
                <a:cubicBezTo>
                  <a:pt x="0" y="215068"/>
                  <a:pt x="21152" y="236220"/>
                  <a:pt x="47244" y="236220"/>
                </a:cubicBezTo>
                <a:lnTo>
                  <a:pt x="389763" y="236220"/>
                </a:lnTo>
                <a:cubicBezTo>
                  <a:pt x="415855" y="236220"/>
                  <a:pt x="437007" y="215068"/>
                  <a:pt x="437007" y="188976"/>
                </a:cubicBezTo>
                <a:lnTo>
                  <a:pt x="437007" y="177165"/>
                </a:lnTo>
                <a:lnTo>
                  <a:pt x="448818" y="177165"/>
                </a:lnTo>
                <a:cubicBezTo>
                  <a:pt x="461864" y="177165"/>
                  <a:pt x="472440" y="166589"/>
                  <a:pt x="472440" y="153543"/>
                </a:cubicBezTo>
                <a:lnTo>
                  <a:pt x="472440" y="82677"/>
                </a:lnTo>
                <a:cubicBezTo>
                  <a:pt x="472440" y="69631"/>
                  <a:pt x="461864" y="59055"/>
                  <a:pt x="448818" y="59055"/>
                </a:cubicBezTo>
                <a:close/>
                <a:moveTo>
                  <a:pt x="425196" y="188976"/>
                </a:moveTo>
                <a:cubicBezTo>
                  <a:pt x="425196" y="208546"/>
                  <a:pt x="409333" y="224409"/>
                  <a:pt x="389763" y="224409"/>
                </a:cubicBezTo>
                <a:lnTo>
                  <a:pt x="47244" y="224409"/>
                </a:lnTo>
                <a:cubicBezTo>
                  <a:pt x="27675" y="224409"/>
                  <a:pt x="11811" y="208546"/>
                  <a:pt x="11811" y="188976"/>
                </a:cubicBezTo>
                <a:lnTo>
                  <a:pt x="11811" y="47244"/>
                </a:lnTo>
                <a:cubicBezTo>
                  <a:pt x="11811" y="27675"/>
                  <a:pt x="27675" y="11811"/>
                  <a:pt x="47244" y="11811"/>
                </a:cubicBezTo>
                <a:lnTo>
                  <a:pt x="389763" y="11811"/>
                </a:lnTo>
                <a:cubicBezTo>
                  <a:pt x="409333" y="11811"/>
                  <a:pt x="425196" y="27675"/>
                  <a:pt x="425196" y="47244"/>
                </a:cubicBezTo>
                <a:lnTo>
                  <a:pt x="425196" y="188976"/>
                </a:lnTo>
                <a:close/>
                <a:moveTo>
                  <a:pt x="460629" y="153543"/>
                </a:moveTo>
                <a:cubicBezTo>
                  <a:pt x="460629" y="160066"/>
                  <a:pt x="455341" y="165354"/>
                  <a:pt x="448818" y="165354"/>
                </a:cubicBezTo>
                <a:lnTo>
                  <a:pt x="437007" y="165354"/>
                </a:lnTo>
                <a:lnTo>
                  <a:pt x="437007" y="70866"/>
                </a:lnTo>
                <a:lnTo>
                  <a:pt x="448818" y="70866"/>
                </a:lnTo>
                <a:cubicBezTo>
                  <a:pt x="455341" y="70866"/>
                  <a:pt x="460629" y="76154"/>
                  <a:pt x="460629" y="82677"/>
                </a:cubicBezTo>
                <a:close/>
              </a:path>
            </a:pathLst>
          </a:custGeom>
          <a:solidFill>
            <a:schemeClr val="tx1"/>
          </a:solidFill>
          <a:ln w="11668"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1F9859F-9EDC-4D49-B419-213C403584F3}"/>
              </a:ext>
            </a:extLst>
          </p:cNvPr>
          <p:cNvSpPr>
            <a:spLocks noGrp="1"/>
          </p:cNvSpPr>
          <p:nvPr>
            <p:ph type="title"/>
          </p:nvPr>
        </p:nvSpPr>
        <p:spPr/>
        <p:txBody>
          <a:bodyPr vert="horz"/>
          <a:lstStyle/>
          <a:p>
            <a:r>
              <a:rPr lang="en-US" dirty="0"/>
              <a:t>Icons (Black ONLY)</a:t>
            </a:r>
          </a:p>
        </p:txBody>
      </p:sp>
      <p:sp>
        <p:nvSpPr>
          <p:cNvPr id="5" name="Footer Placeholder 4">
            <a:extLst>
              <a:ext uri="{FF2B5EF4-FFF2-40B4-BE49-F238E27FC236}">
                <a16:creationId xmlns:a16="http://schemas.microsoft.com/office/drawing/2014/main" id="{BC46BFD5-EE33-4E16-BD4E-F62FCE0A9329}"/>
              </a:ext>
            </a:extLst>
          </p:cNvPr>
          <p:cNvSpPr>
            <a:spLocks noGrp="1"/>
          </p:cNvSpPr>
          <p:nvPr>
            <p:ph type="ftr" sz="quarter" idx="10"/>
          </p:nvPr>
        </p:nvSpPr>
        <p:spPr>
          <a:xfrm>
            <a:off x="621388" y="6556841"/>
            <a:ext cx="1684757" cy="99643"/>
          </a:xfrm>
          <a:prstGeom prst="rect">
            <a:avLst/>
          </a:prstGeom>
        </p:spPr>
        <p:txBody>
          <a:bodyPr vert="horz" wrap="none" lIns="0" tIns="0" rIns="0" bIns="0" rtlCol="0" anchor="b" anchorCtr="0">
            <a:spAutoFit/>
          </a:bodyPr>
          <a:lstStyle>
            <a:defPPr>
              <a:defRPr lang="en-US"/>
            </a:defPPr>
            <a:lvl1pPr marL="0" indent="0" algn="l" defTabSz="914400" rtl="0" eaLnBrk="1" latinLnBrk="0" hangingPunct="1">
              <a:lnSpc>
                <a:spcPct val="90000"/>
              </a:lnSpc>
              <a:spcBef>
                <a:spcPct val="46296"/>
              </a:spcBef>
              <a:buFont typeface="Forma DJR Micro" panose="00000000000000090000" pitchFamily="2" charset="0"/>
              <a:buNone/>
              <a:tabLst>
                <a:tab pos="225425" algn="l"/>
              </a:tabLst>
              <a:defRPr sz="700" kern="1200">
                <a:solidFill>
                  <a:schemeClr val="tx1"/>
                </a:solidFill>
                <a:latin typeface="+mn-lt"/>
                <a:ea typeface="+mn-ea"/>
                <a:cs typeface="+mn-cs"/>
              </a:defRPr>
            </a:lvl1pPr>
            <a:lvl2pPr marL="180975" indent="-166688" algn="l" defTabSz="914400" rtl="0" eaLnBrk="1" fontAlgn="ctr" latinLnBrk="0" hangingPunct="1">
              <a:lnSpc>
                <a:spcPct val="90000"/>
              </a:lnSpc>
              <a:spcBef>
                <a:spcPct val="23148"/>
              </a:spcBef>
              <a:buClrTx/>
              <a:buFont typeface="Forma DJR Micro" panose="00000000000000090000" pitchFamily="2" charset="0"/>
              <a:buChar char="•"/>
              <a:tabLst/>
              <a:defRPr sz="1800" kern="1200">
                <a:solidFill>
                  <a:schemeClr val="tx1"/>
                </a:solidFill>
                <a:latin typeface="+mn-lt"/>
                <a:ea typeface="+mn-ea"/>
                <a:cs typeface="+mn-cs"/>
              </a:defRPr>
            </a:lvl2pPr>
            <a:lvl3pPr marL="520700" indent="-161925" algn="l" defTabSz="914400" rtl="0" eaLnBrk="1" latinLnBrk="0" hangingPunct="1">
              <a:lnSpc>
                <a:spcPct val="92000"/>
              </a:lnSpc>
              <a:spcBef>
                <a:spcPct val="17857"/>
              </a:spcBef>
              <a:buFont typeface="Forma DJR Micro" panose="00000000000000090000" pitchFamily="2" charset="0"/>
              <a:buChar char="›"/>
              <a:tabLst/>
              <a:defRPr sz="1400" kern="1200">
                <a:solidFill>
                  <a:schemeClr val="tx1"/>
                </a:solidFill>
                <a:latin typeface="+mn-lt"/>
                <a:ea typeface="+mn-ea"/>
                <a:cs typeface="+mn-cs"/>
              </a:defRPr>
            </a:lvl3pPr>
            <a:lvl4pPr marL="715963" indent="-180975"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mn-lt"/>
                <a:ea typeface="+mn-ea"/>
                <a:cs typeface="+mn-cs"/>
              </a:defRPr>
            </a:lvl4pPr>
            <a:lvl5pPr marL="896938" indent="-134938"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Forma DJR Micro" pitchFamily="2" charset="77"/>
                <a:ea typeface="+mn-ea"/>
                <a:cs typeface="+mn-cs"/>
              </a:defRPr>
            </a:lvl5pPr>
            <a:lvl6pPr marL="1074738" indent="-177800"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6pPr>
            <a:lvl7pPr marL="1255713" indent="-139700" algn="l" defTabSz="914400" rtl="0" eaLnBrk="1" fontAlgn="ctr"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7pPr>
            <a:lvl8pPr marL="1436688" indent="-134938"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8pPr>
            <a:lvl9pPr marL="1614488" indent="-180975"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9pPr>
          </a:lstStyle>
          <a:p>
            <a:r>
              <a:rPr lang="en-US"/>
              <a:t>Private / HP Confidential / Internal Use Only</a:t>
            </a:r>
            <a:endParaRPr lang="en-US" dirty="0"/>
          </a:p>
        </p:txBody>
      </p:sp>
      <p:sp>
        <p:nvSpPr>
          <p:cNvPr id="6" name="Slide Number Placeholder 5">
            <a:extLst>
              <a:ext uri="{FF2B5EF4-FFF2-40B4-BE49-F238E27FC236}">
                <a16:creationId xmlns:a16="http://schemas.microsoft.com/office/drawing/2014/main" id="{CB946CF6-D0E0-4482-9AF0-544578521C4A}"/>
              </a:ext>
            </a:extLst>
          </p:cNvPr>
          <p:cNvSpPr>
            <a:spLocks noGrp="1"/>
          </p:cNvSpPr>
          <p:nvPr>
            <p:ph type="sldNum" sz="quarter" idx="11"/>
          </p:nvPr>
        </p:nvSpPr>
        <p:spPr>
          <a:xfrm>
            <a:off x="300878" y="6556841"/>
            <a:ext cx="109004" cy="99643"/>
          </a:xfrm>
          <a:prstGeom prst="rect">
            <a:avLst/>
          </a:prstGeom>
        </p:spPr>
        <p:txBody>
          <a:bodyPr vert="horz" wrap="none" lIns="0" tIns="0" rIns="0" bIns="0" rtlCol="0" anchor="b" anchorCtr="0">
            <a:spAutoFit/>
          </a:bodyPr>
          <a:lstStyle>
            <a:defPPr>
              <a:defRPr lang="en-US"/>
            </a:defPPr>
            <a:lvl1pPr marL="0" indent="0" algn="l" defTabSz="914400" rtl="0" eaLnBrk="1" latinLnBrk="0" hangingPunct="1">
              <a:lnSpc>
                <a:spcPct val="90000"/>
              </a:lnSpc>
              <a:spcBef>
                <a:spcPct val="46296"/>
              </a:spcBef>
              <a:buFont typeface="Forma DJR Micro" panose="00000000000000090000" pitchFamily="2" charset="0"/>
              <a:buNone/>
              <a:tabLst>
                <a:tab pos="225425" algn="l"/>
              </a:tabLst>
              <a:defRPr sz="700" kern="1200">
                <a:solidFill>
                  <a:schemeClr val="tx1"/>
                </a:solidFill>
                <a:latin typeface="+mn-lt"/>
                <a:ea typeface="+mn-ea"/>
                <a:cs typeface="+mn-cs"/>
              </a:defRPr>
            </a:lvl1pPr>
            <a:lvl2pPr marL="180975" indent="-166688" algn="l" defTabSz="914400" rtl="0" eaLnBrk="1" fontAlgn="ctr" latinLnBrk="0" hangingPunct="1">
              <a:lnSpc>
                <a:spcPct val="90000"/>
              </a:lnSpc>
              <a:spcBef>
                <a:spcPct val="23148"/>
              </a:spcBef>
              <a:buClrTx/>
              <a:buFont typeface="Forma DJR Micro" panose="00000000000000090000" pitchFamily="2" charset="0"/>
              <a:buChar char="•"/>
              <a:tabLst/>
              <a:defRPr sz="1800" kern="1200">
                <a:solidFill>
                  <a:schemeClr val="tx1"/>
                </a:solidFill>
                <a:latin typeface="+mn-lt"/>
                <a:ea typeface="+mn-ea"/>
                <a:cs typeface="+mn-cs"/>
              </a:defRPr>
            </a:lvl2pPr>
            <a:lvl3pPr marL="520700" indent="-161925" algn="l" defTabSz="914400" rtl="0" eaLnBrk="1" latinLnBrk="0" hangingPunct="1">
              <a:lnSpc>
                <a:spcPct val="92000"/>
              </a:lnSpc>
              <a:spcBef>
                <a:spcPct val="17857"/>
              </a:spcBef>
              <a:buFont typeface="Forma DJR Micro" panose="00000000000000090000" pitchFamily="2" charset="0"/>
              <a:buChar char="›"/>
              <a:tabLst/>
              <a:defRPr sz="1400" kern="1200">
                <a:solidFill>
                  <a:schemeClr val="tx1"/>
                </a:solidFill>
                <a:latin typeface="+mn-lt"/>
                <a:ea typeface="+mn-ea"/>
                <a:cs typeface="+mn-cs"/>
              </a:defRPr>
            </a:lvl3pPr>
            <a:lvl4pPr marL="715963" indent="-180975"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mn-lt"/>
                <a:ea typeface="+mn-ea"/>
                <a:cs typeface="+mn-cs"/>
              </a:defRPr>
            </a:lvl4pPr>
            <a:lvl5pPr marL="896938" indent="-134938" algn="l" defTabSz="914400" rtl="0" eaLnBrk="1" latinLnBrk="0" hangingPunct="1">
              <a:lnSpc>
                <a:spcPct val="92000"/>
              </a:lnSpc>
              <a:spcBef>
                <a:spcPct val="20833"/>
              </a:spcBef>
              <a:buFont typeface="Forma DJR Micro" panose="00000000000000090000" pitchFamily="2" charset="0"/>
              <a:buChar char="›"/>
              <a:tabLst/>
              <a:defRPr sz="1200" kern="1200">
                <a:solidFill>
                  <a:schemeClr val="tx1"/>
                </a:solidFill>
                <a:latin typeface="Forma DJR Micro" pitchFamily="2" charset="77"/>
                <a:ea typeface="+mn-ea"/>
                <a:cs typeface="+mn-cs"/>
              </a:defRPr>
            </a:lvl5pPr>
            <a:lvl6pPr marL="1074738" indent="-177800"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6pPr>
            <a:lvl7pPr marL="1255713" indent="-139700" algn="l" defTabSz="914400" rtl="0" eaLnBrk="1" fontAlgn="ctr"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7pPr>
            <a:lvl8pPr marL="1436688" indent="-134938"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8pPr>
            <a:lvl9pPr marL="1614488" indent="-180975" algn="l" defTabSz="914400" rtl="0" eaLnBrk="1" latinLnBrk="0" hangingPunct="1">
              <a:lnSpc>
                <a:spcPct val="92000"/>
              </a:lnSpc>
              <a:spcBef>
                <a:spcPct val="20833"/>
              </a:spcBef>
              <a:buFont typeface="Forma DJR Micro" panose="00000000000000090000" pitchFamily="2" charset="0"/>
              <a:buChar char="—"/>
              <a:defRPr sz="1200" kern="1200">
                <a:solidFill>
                  <a:schemeClr val="tx1"/>
                </a:solidFill>
                <a:latin typeface="+mn-lt"/>
                <a:ea typeface="+mn-ea"/>
                <a:cs typeface="+mn-cs"/>
              </a:defRPr>
            </a:lvl9pPr>
          </a:lstStyle>
          <a:p>
            <a:fld id="{B71A6B67-5149-4CA8-8884-0AC28C15FDCE}" type="slidenum">
              <a:rPr lang="en-US" smtClean="0"/>
              <a:pPr/>
              <a:t>7</a:t>
            </a:fld>
            <a:endParaRPr lang="en-US" dirty="0"/>
          </a:p>
        </p:txBody>
      </p:sp>
    </p:spTree>
    <p:extLst>
      <p:ext uri="{BB962C8B-B14F-4D97-AF65-F5344CB8AC3E}">
        <p14:creationId xmlns:p14="http://schemas.microsoft.com/office/powerpoint/2010/main" val="281150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HP Corporate Template 2022">
  <a:themeElements>
    <a:clrScheme name="HP Corporate Template 2022">
      <a:dk1>
        <a:sysClr val="windowText" lastClr="000000"/>
      </a:dk1>
      <a:lt1>
        <a:sysClr val="window" lastClr="FFFFFF"/>
      </a:lt1>
      <a:dk2>
        <a:srgbClr val="4758F6"/>
      </a:dk2>
      <a:lt2>
        <a:srgbClr val="549EF8"/>
      </a:lt2>
      <a:accent1>
        <a:srgbClr val="0096D6"/>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bg2"/>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24156</TotalTime>
  <Words>876</Words>
  <Application>Microsoft Office PowerPoint</Application>
  <PresentationFormat>Widescreen</PresentationFormat>
  <Paragraphs>184</Paragraphs>
  <Slides>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6" baseType="lpstr">
      <vt:lpstr>Amazon Ember</vt:lpstr>
      <vt:lpstr>Arial</vt:lpstr>
      <vt:lpstr>Calibri</vt:lpstr>
      <vt:lpstr>Forma DJR Display</vt:lpstr>
      <vt:lpstr>Forma DJR Micro</vt:lpstr>
      <vt:lpstr>HP Simplified Light</vt:lpstr>
      <vt:lpstr>Wingdings</vt:lpstr>
      <vt:lpstr>HP Corporate Template 2022</vt:lpstr>
      <vt:lpstr>think-cell Slide</vt:lpstr>
      <vt:lpstr>Understanding the Amazon Luna Ecosystem</vt:lpstr>
      <vt:lpstr>PowerPoint Presentation</vt:lpstr>
      <vt:lpstr>PowerPoint Presentation</vt:lpstr>
      <vt:lpstr>Amazon’s end-to-end approach to Cloud gaming</vt:lpstr>
      <vt:lpstr>Amazon’s end-to-end approach to Cloud gaming</vt:lpstr>
      <vt:lpstr>Icons (Black ONLY)</vt:lpstr>
      <vt:lpstr>Icons (Black ONLY)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of Amazon Luna</dc:title>
  <dc:creator>Vijaya, Sandeep Sarathy</dc:creator>
  <cp:lastModifiedBy>Vijaya, Sandeep Sarathy</cp:lastModifiedBy>
  <cp:revision>17</cp:revision>
  <dcterms:created xsi:type="dcterms:W3CDTF">2022-11-02T17:36:45Z</dcterms:created>
  <dcterms:modified xsi:type="dcterms:W3CDTF">2025-03-06T15:30:07Z</dcterms:modified>
</cp:coreProperties>
</file>